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Lst>
  <p:sldSz cx="9144000" cy="5143500" type="screen16x9"/>
  <p:notesSz cx="6858000" cy="9144000"/>
  <p:embeddedFontLst>
    <p:embeddedFont>
      <p:font typeface="Krub" panose="00000500000000000000" pitchFamily="2" charset="-34"/>
      <p:regular r:id="rId16"/>
      <p:bold r:id="rId17"/>
      <p:italic r:id="rId18"/>
      <p:boldItalic r:id="rId19"/>
    </p:embeddedFont>
    <p:embeddedFont>
      <p:font typeface="Open Sans" panose="020B0606030504020204" pitchFamily="34" charset="0"/>
      <p:regular r:id="rId20"/>
      <p:bold r:id="rId21"/>
      <p:italic r:id="rId22"/>
      <p:boldItalic r:id="rId23"/>
    </p:embeddedFont>
    <p:embeddedFont>
      <p:font typeface="Open Sans Light" panose="020B0306030504020204" pitchFamily="34" charset="0"/>
      <p:regular r:id="rId24"/>
      <p:italic r:id="rId25"/>
    </p:embeddedFont>
    <p:embeddedFont>
      <p:font typeface="Oswald" panose="00000500000000000000" pitchFamily="2" charset="0"/>
      <p:regular r:id="rId26"/>
      <p:bold r:id="rId27"/>
    </p:embeddedFont>
    <p:embeddedFont>
      <p:font typeface="Oswald Medium" panose="00000600000000000000" pitchFamily="2" charset="0"/>
      <p:regular r:id="rId28"/>
      <p:bold r:id="rId29"/>
    </p:embeddedFont>
    <p:embeddedFont>
      <p:font typeface="Roboto Condensed Light" panose="02000000000000000000"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HeS4cxHk4xSM48kguZcD8/E20/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 Lundrigan" initials="" lastIdx="3" clrIdx="0"/>
  <p:cmAuthor id="1" name="Zack Ta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38CF5F-EEF9-4324-B1EF-15CB45410103}">
  <a:tblStyle styleId="{2538CF5F-EEF9-4324-B1EF-15CB454101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72" autoAdjust="0"/>
  </p:normalViewPr>
  <p:slideViewPr>
    <p:cSldViewPr snapToGrid="0">
      <p:cViewPr varScale="1">
        <p:scale>
          <a:sx n="86" d="100"/>
          <a:sy n="86" d="100"/>
        </p:scale>
        <p:origin x="129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customschemas.google.com/relationships/presentationmetadata" Target="meta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2-16T16:09:25.580" idx="1">
    <p:pos x="6000" y="0"/>
    <p:text>If time is looking tight we should cut this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VmbpcOU"/>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2-02-16T16:44:45.330" idx="3">
    <p:pos x="6000" y="100"/>
    <p:text>These are the main visuals I think we will need for pre-processing and data exploration (we can probably put some others in the appendix)</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VmbpcOg"/>
      </p:ext>
    </p:extLst>
  </p:cm>
  <p:cm authorId="0" dt="2022-02-16T16:49:59.567" idx="2">
    <p:pos x="6000" y="0"/>
    <p:text>Dataset and Data Exploration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VmbpcO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2-17T17:03:21.767" idx="1">
    <p:pos x="6000" y="0"/>
    <p:text>@Modeling team - To update with latest predictor choice and elaborate why (elaboration does not need to 
be in slides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UtRaic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Project titled On Cloud Wine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5d8db3a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15d8db3a0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00" b="1"/>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5a0987fa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15a0987fa3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00" b="1"/>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5a0987fa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115a0987fa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Team members’ names, github ids, repo name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5a0987fa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15a0987fa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457200" lvl="0" indent="-298450" algn="l" rtl="0">
              <a:spcBef>
                <a:spcPts val="0"/>
              </a:spcBef>
              <a:spcAft>
                <a:spcPts val="0"/>
              </a:spcAft>
              <a:buSzPts val="1100"/>
              <a:buChar char="-"/>
            </a:pPr>
            <a:r>
              <a:rPr lang="en" dirty="0"/>
              <a:t>1. Talk about the background and a few use cases for our project</a:t>
            </a:r>
            <a:endParaRPr dirty="0"/>
          </a:p>
          <a:p>
            <a:pPr marL="457200" lvl="0" indent="-298450" algn="l" rtl="0">
              <a:spcBef>
                <a:spcPts val="0"/>
              </a:spcBef>
              <a:spcAft>
                <a:spcPts val="0"/>
              </a:spcAft>
              <a:buSzPts val="1100"/>
              <a:buChar char="-"/>
            </a:pPr>
            <a:r>
              <a:rPr lang="en" dirty="0"/>
              <a:t>2. Discuss the data we will be using and how we process it</a:t>
            </a:r>
            <a:endParaRPr dirty="0"/>
          </a:p>
          <a:p>
            <a:pPr marL="457200" lvl="0" indent="-298450" algn="l" rtl="0">
              <a:spcBef>
                <a:spcPts val="0"/>
              </a:spcBef>
              <a:spcAft>
                <a:spcPts val="0"/>
              </a:spcAft>
              <a:buSzPts val="1100"/>
              <a:buChar char="-"/>
            </a:pPr>
            <a:r>
              <a:rPr lang="en" dirty="0"/>
              <a:t>3. Present some of our preliminary models and and results</a:t>
            </a:r>
            <a:endParaRPr dirty="0"/>
          </a:p>
          <a:p>
            <a:pPr marL="457200" lvl="0" indent="-298450" algn="l" rtl="0">
              <a:spcBef>
                <a:spcPts val="0"/>
              </a:spcBef>
              <a:spcAft>
                <a:spcPts val="0"/>
              </a:spcAft>
              <a:buSzPts val="1100"/>
              <a:buChar char="-"/>
            </a:pPr>
            <a:r>
              <a:rPr lang="en" dirty="0"/>
              <a:t>4. Discuss where we intend to take this project from here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5d8db3a0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5d8db3a0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Why we chose to do our project on wine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Wine industry is a big one, with a market valuation of US$420 Billion in 2020</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Predicted to grow at average annual rate of 6.4% from 2021 to 2028.</a:t>
            </a:r>
          </a:p>
          <a:p>
            <a:pPr marL="914400" lvl="1" indent="-298450" algn="l" rtl="0">
              <a:spcBef>
                <a:spcPts val="0"/>
              </a:spcBef>
              <a:spcAft>
                <a:spcPts val="0"/>
              </a:spcAft>
              <a:buClr>
                <a:schemeClr val="dk1"/>
              </a:buClr>
              <a:buSzPts val="1100"/>
              <a:buChar char="-"/>
            </a:pPr>
            <a:r>
              <a:rPr lang="en" dirty="0">
                <a:solidFill>
                  <a:schemeClr val="dk1"/>
                </a:solidFill>
              </a:rPr>
              <a:t>Refer to graph on the top-right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Historical trends (bottom-right) also shows increasing consumption of wine over the years</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Study shown that Covid-19 pandemic also leads to increased wine consumption as more households are buying wine to enjoy with their loved ones</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CAGR - Compound annual growth rate</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Clr>
                <a:schemeClr val="dk1"/>
              </a:buClr>
              <a:buSzPts val="1100"/>
              <a:buFont typeface="Arial"/>
              <a:buNone/>
            </a:pPr>
            <a:r>
              <a:rPr lang="en" dirty="0"/>
              <a:t>3rd point source: https://www.mordorintelligence.com/industry-reports/wine-market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Aiming to predict price of wine (Regression problem)</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3 use cases for 3 stakeholders in the wine industry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3 use cases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Vineyards : Factors that contribute to the price of wine WITHIN location and climate requirements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For example, Cab Franc and Vidal in Niagara region - which is more profitable to grow to produce what types of wine and to meet market demand</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Customers : Recommendation system to find characteristics associated with wines of different price points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Retailers : Causal inference to look at how strongly certain factors (such as origin) influence control/treatment factors (i.e. vintage) in determining the target (price).</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As an example, perhaps wines from Italy may not result in much variance in wine prices regardless of the wine’s vintage.</a:t>
            </a:r>
            <a:endParaRPr dirty="0">
              <a:solidFill>
                <a:schemeClr val="dk1"/>
              </a:solidFill>
            </a:endParaRPr>
          </a:p>
          <a:p>
            <a:pPr marL="457200" lvl="0" indent="0" algn="l" rtl="0">
              <a:lnSpc>
                <a:spcPct val="100000"/>
              </a:lnSpc>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591c99f6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11591c99f6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achieve this goal and to start learning more about the factors influencing wine pricing, we used a Kaggle dataset that was scraped from winemag.com and contains information about roughly 130’000 wines. After removing any instances where entire rows of data were identical, we were left with about 120’000 unique wines. This dataset contained information about the location where the wine was made, the grapes used (variety), the description, the master sommelier who reviewed the wine, and the overall score the wine received. On first glance at the distribution of prices in our dataset, the vast majority of the wines are below $100. For a better visualization of the distribution, we are showing it on a log scale. Another thing to note here is the number of missing values and unique values in some of the columns, especially for many of the location based variables. These were all things to consider when performing data pre-processing. </a:t>
            </a:r>
            <a:endParaRPr>
              <a:solidFill>
                <a:schemeClr val="dk1"/>
              </a:solidFill>
            </a:endParaRPr>
          </a:p>
          <a:p>
            <a:pPr marL="0" lvl="0" indent="0" algn="l" rtl="0">
              <a:spcBef>
                <a:spcPts val="0"/>
              </a:spcBef>
              <a:spcAft>
                <a:spcPts val="0"/>
              </a:spcAft>
              <a:buNone/>
            </a:pPr>
            <a:r>
              <a:rPr lang="en">
                <a:solidFill>
                  <a:schemeClr val="dk1"/>
                </a:solidFill>
              </a:rPr>
              <a:t>Notes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Target var: Price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Discuss the distribution of this var within the dataset using a log scale graph</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Wordcloud to visualize the description field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@analyst team - Anything else you want to include here?</a:t>
            </a:r>
            <a:endParaRPr>
              <a:solidFill>
                <a:schemeClr val="dk1"/>
              </a:solidFill>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591c99f6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1591c99f62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After data exploration, we split the data into a train and test set, and dropped any instances where our target variable (price) was null. The team thought it would be interesting to pull some of the attributes and key characteristics of the wine in the prediction model, so we identified a list of aroma and non-aroma characteristics to identify from the description for each wine. The ‘title’ contained information that was available in other columns in the dataset, with the exception of the year that the wine was produced (the vintage). This was extracted as its own column. Any of the columns with a very high cardinality had their top most frequent values kept, and the rest mapped to ‘Other’. Finally, as region 2 had over 60% of its data missing, instead of using that column outright, we created a binary indicator for whether or not the data was missing for that column. When the pre-processing was all said and done, the training set had about 78000 rows and 260 columns. We also tried both min-max scaling and z-score standardization on the first few basic models we trained, and found that z-score standardization performed better across the board.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4706acd0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114706acd0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Presenters: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Kelly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Talking Points: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trained multiple types of regressors on the training data set (~80,000 observations) using a Standard Scaling pipeline from our cleaning process.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results shown here are for one run with each model, generally default hyperparameters. Of note: SVR takes a very long time, and was still outperformed by GB, MLP, RF.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took the best three models and have implemented GridSearchCV to obtain optimal hyperparameters (Still Ongoing)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Once the grid searches are all complete, we will train the final model and make predictions on wines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 the meantime, we brought in Causal ML to give us some more insights about the features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Model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Document and present the type of model.</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Supervised, unsupervised, semi-supervised, reinforcement,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Classification (binary, multi-class, multi-label, multi-output), regression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Train many models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Compare/contrast based on success metrics: RMSE/MAE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Modeling process - Fine-tuning</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GridSearchCV</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Most significant vars for each algo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Content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What models did we explore?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Why did we go with this model in the end?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Explain the hyperparameters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Visualization (potentially shared with results slide):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Table with each model, optimal hyperparameters, results (RMSE/MAE)</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Notes</a:t>
            </a:r>
            <a:endParaRPr/>
          </a:p>
          <a:p>
            <a:pPr marL="457200" lvl="0" indent="-298450" algn="l" rtl="0">
              <a:lnSpc>
                <a:spcPct val="100000"/>
              </a:lnSpc>
              <a:spcBef>
                <a:spcPts val="0"/>
              </a:spcBef>
              <a:spcAft>
                <a:spcPts val="0"/>
              </a:spcAft>
              <a:buSzPts val="1100"/>
              <a:buChar char="-"/>
            </a:pPr>
            <a:r>
              <a:rPr lang="en"/>
              <a:t>State RMSE/MAE results and briefly discuss</a:t>
            </a:r>
            <a:endParaRPr/>
          </a:p>
          <a:p>
            <a:pPr marL="457200" lvl="0" indent="-298450" algn="l" rtl="0">
              <a:lnSpc>
                <a:spcPct val="100000"/>
              </a:lnSpc>
              <a:spcBef>
                <a:spcPts val="0"/>
              </a:spcBef>
              <a:spcAft>
                <a:spcPts val="0"/>
              </a:spcAft>
              <a:buSzPts val="1100"/>
              <a:buChar char="-"/>
            </a:pPr>
            <a:r>
              <a:rPr lang="en"/>
              <a:t>We were thinking to have a table of models - why each was selected, and results (if any)</a:t>
            </a:r>
            <a:endParaRPr/>
          </a:p>
          <a:p>
            <a:pPr marL="457200" lvl="0" indent="-298450" algn="l" rtl="0">
              <a:lnSpc>
                <a:spcPct val="100000"/>
              </a:lnSpc>
              <a:spcBef>
                <a:spcPts val="0"/>
              </a:spcBef>
              <a:spcAft>
                <a:spcPts val="0"/>
              </a:spcAft>
              <a:buSzPts val="1100"/>
              <a:buChar char="-"/>
            </a:pPr>
            <a:r>
              <a:rPr lang="en"/>
              <a:t>For things we’re still trying, we can list but just state</a:t>
            </a:r>
            <a:endParaRPr/>
          </a:p>
          <a:p>
            <a:pPr marL="457200" lvl="0" indent="-298450" algn="l" rtl="0">
              <a:lnSpc>
                <a:spcPct val="100000"/>
              </a:lnSpc>
              <a:spcBef>
                <a:spcPts val="0"/>
              </a:spcBef>
              <a:spcAft>
                <a:spcPts val="0"/>
              </a:spcAft>
              <a:buSzPts val="1100"/>
              <a:buChar char="-"/>
            </a:pPr>
            <a:r>
              <a:rPr lang="en"/>
              <a:t>Hyperparameters - Which ones apply and any optimal ones?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For ensemble methods: criterion=how we measure quality of the split, min_samples=minimum number of samples required to split an internal node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591c99f62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1591c99f6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Presenters: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Kelly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Causal Inference Script: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are interesting in investigating the causal effect of the two most important features of our predictive models, the points and the year of wine. We applied two meta-learner methods from the causal ML package to calculate both the average and individual treatment effects, the feature importance for the causal inference models, and the SHAP values for the control features. The positive average treatment effect of points suggests that wines with higher points tend to have higher prices on average while the negative average treatment effect of year_of_wine suggests that wines of later years tend to have lower price. On the right, we also have the SHAP value plot for the treatment “point” where we can investigate how the control features affect the treatment effect prediction. The vertical axis shows the 20 most important control features for the causal model in an descending order of their importance. The horizontal axis shows the SHAP values of the control features of each observation. If we take the control feature “year_of_wine” as an example, there are quite a few of wines (the blue dots) with lower year_of_wine value, which means they are older, that have negative impact on the treatment effect estimate. This suggests that for those older wines, the treatment effect of having a higher point is not significant, which means for those older wines, having higher points or lower points doesn’t matter too much for their prices. We can do the same analysis for other control features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Other insights: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Burgundy: For wines from this region, the difference between the higher point wines and lower point wines (aka our treatment effect) is positive, meaning that the treatment effect is significant here. We can also interpret this to mean that there is high disparity in wines in this region with regards to point values &amp; subsequent prices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Managerial Insight: If you want to make a lot of money, sell wine with fake labels from the year 1700 and people will buy it regardless of the reviews your wine gets from wine critics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Notes</a:t>
            </a:r>
            <a:endParaRPr/>
          </a:p>
          <a:p>
            <a:pPr marL="457200" lvl="0" indent="-298450" algn="l" rtl="0">
              <a:spcBef>
                <a:spcPts val="0"/>
              </a:spcBef>
              <a:spcAft>
                <a:spcPts val="0"/>
              </a:spcAft>
              <a:buSzPts val="1100"/>
              <a:buChar char="-"/>
            </a:pPr>
            <a:r>
              <a:rPr lang="en"/>
              <a:t>@jack write your content here and we’ll figure out how to structure it </a:t>
            </a:r>
            <a:endParaRPr/>
          </a:p>
          <a:p>
            <a:pPr marL="457200" lvl="0" indent="-298450" algn="l" rtl="0">
              <a:spcBef>
                <a:spcPts val="0"/>
              </a:spcBef>
              <a:spcAft>
                <a:spcPts val="0"/>
              </a:spcAft>
              <a:buSzPts val="1100"/>
              <a:buChar char="-"/>
            </a:pPr>
            <a:r>
              <a:rPr lang="en"/>
              <a:t>Good for retailers to see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55"/>
          <p:cNvGrpSpPr/>
          <p:nvPr/>
        </p:nvGrpSpPr>
        <p:grpSpPr>
          <a:xfrm>
            <a:off x="2543350" y="670600"/>
            <a:ext cx="6627150" cy="4501753"/>
            <a:chOff x="2543350" y="670600"/>
            <a:chExt cx="6627150" cy="4501753"/>
          </a:xfrm>
        </p:grpSpPr>
        <p:pic>
          <p:nvPicPr>
            <p:cNvPr id="10" name="Google Shape;10;p55"/>
            <p:cNvPicPr preferRelativeResize="0"/>
            <p:nvPr/>
          </p:nvPicPr>
          <p:blipFill rotWithShape="1">
            <a:blip r:embed="rId2">
              <a:alphaModFix amt="57000"/>
            </a:blip>
            <a:srcRect l="26778" t="66358" r="38000" b="4793"/>
            <a:stretch/>
          </p:blipFill>
          <p:spPr>
            <a:xfrm rot="10800000">
              <a:off x="2543350" y="4053262"/>
              <a:ext cx="1190800" cy="1092325"/>
            </a:xfrm>
            <a:prstGeom prst="rect">
              <a:avLst/>
            </a:prstGeom>
            <a:noFill/>
            <a:ln>
              <a:noFill/>
            </a:ln>
          </p:spPr>
        </p:pic>
        <p:pic>
          <p:nvPicPr>
            <p:cNvPr id="11" name="Google Shape;11;p55"/>
            <p:cNvPicPr preferRelativeResize="0"/>
            <p:nvPr/>
          </p:nvPicPr>
          <p:blipFill rotWithShape="1">
            <a:blip r:embed="rId3">
              <a:alphaModFix amt="85000"/>
            </a:blip>
            <a:srcRect t="31246" r="82869"/>
            <a:stretch/>
          </p:blipFill>
          <p:spPr>
            <a:xfrm>
              <a:off x="7803125" y="670600"/>
              <a:ext cx="1367375" cy="3123850"/>
            </a:xfrm>
            <a:prstGeom prst="rect">
              <a:avLst/>
            </a:prstGeom>
            <a:noFill/>
            <a:ln>
              <a:noFill/>
            </a:ln>
          </p:spPr>
        </p:pic>
        <p:pic>
          <p:nvPicPr>
            <p:cNvPr id="12" name="Google Shape;12;p55"/>
            <p:cNvPicPr preferRelativeResize="0"/>
            <p:nvPr/>
          </p:nvPicPr>
          <p:blipFill rotWithShape="1">
            <a:blip r:embed="rId2">
              <a:alphaModFix amt="75000"/>
            </a:blip>
            <a:srcRect l="25451" t="25484" b="30445"/>
            <a:stretch/>
          </p:blipFill>
          <p:spPr>
            <a:xfrm rot="10800000">
              <a:off x="5868100" y="2967225"/>
              <a:ext cx="3302400" cy="2186075"/>
            </a:xfrm>
            <a:prstGeom prst="rect">
              <a:avLst/>
            </a:prstGeom>
            <a:noFill/>
            <a:ln>
              <a:noFill/>
            </a:ln>
          </p:spPr>
        </p:pic>
        <p:pic>
          <p:nvPicPr>
            <p:cNvPr id="13" name="Google Shape;13;p55"/>
            <p:cNvPicPr preferRelativeResize="0"/>
            <p:nvPr/>
          </p:nvPicPr>
          <p:blipFill rotWithShape="1">
            <a:blip r:embed="rId2">
              <a:alphaModFix amt="57000"/>
            </a:blip>
            <a:srcRect l="26778" t="72903" r="38000" b="4793"/>
            <a:stretch/>
          </p:blipFill>
          <p:spPr>
            <a:xfrm rot="10800000" flipH="1">
              <a:off x="4453500" y="4327853"/>
              <a:ext cx="1190800" cy="844500"/>
            </a:xfrm>
            <a:prstGeom prst="rect">
              <a:avLst/>
            </a:prstGeom>
            <a:noFill/>
            <a:ln>
              <a:noFill/>
            </a:ln>
          </p:spPr>
        </p:pic>
        <p:pic>
          <p:nvPicPr>
            <p:cNvPr id="14" name="Google Shape;14;p55"/>
            <p:cNvPicPr preferRelativeResize="0"/>
            <p:nvPr/>
          </p:nvPicPr>
          <p:blipFill rotWithShape="1">
            <a:blip r:embed="rId4">
              <a:alphaModFix amt="80000"/>
            </a:blip>
            <a:srcRect/>
            <a:stretch/>
          </p:blipFill>
          <p:spPr>
            <a:xfrm flipH="1">
              <a:off x="7973563" y="3919889"/>
              <a:ext cx="457200" cy="457200"/>
            </a:xfrm>
            <a:prstGeom prst="rect">
              <a:avLst/>
            </a:prstGeom>
            <a:noFill/>
            <a:ln>
              <a:noFill/>
            </a:ln>
          </p:spPr>
        </p:pic>
      </p:grpSp>
      <p:sp>
        <p:nvSpPr>
          <p:cNvPr id="15" name="Google Shape;15;p55"/>
          <p:cNvSpPr txBox="1">
            <a:spLocks noGrp="1"/>
          </p:cNvSpPr>
          <p:nvPr>
            <p:ph type="ctrTitle"/>
          </p:nvPr>
        </p:nvSpPr>
        <p:spPr>
          <a:xfrm>
            <a:off x="3730752" y="539496"/>
            <a:ext cx="4700100" cy="11430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7000"/>
              <a:buNone/>
              <a:defRPr sz="70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 name="Google Shape;16;p55"/>
          <p:cNvSpPr txBox="1">
            <a:spLocks noGrp="1"/>
          </p:cNvSpPr>
          <p:nvPr>
            <p:ph type="subTitle" idx="1"/>
          </p:nvPr>
        </p:nvSpPr>
        <p:spPr>
          <a:xfrm>
            <a:off x="4415575" y="1700775"/>
            <a:ext cx="4015200" cy="676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Font typeface="Open Sans Light"/>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a:off x="713225" y="1502387"/>
            <a:ext cx="2450700" cy="5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2800"/>
              <a:buNone/>
              <a:defRPr>
                <a:latin typeface="Open Sans"/>
                <a:ea typeface="Open Sans"/>
                <a:cs typeface="Open Sans"/>
                <a:sym typeface="Open Sans"/>
              </a:defRPr>
            </a:lvl2pPr>
            <a:lvl3pPr lvl="2" algn="l">
              <a:lnSpc>
                <a:spcPct val="100000"/>
              </a:lnSpc>
              <a:spcBef>
                <a:spcPts val="0"/>
              </a:spcBef>
              <a:spcAft>
                <a:spcPts val="0"/>
              </a:spcAft>
              <a:buSzPts val="2800"/>
              <a:buNone/>
              <a:defRPr>
                <a:latin typeface="Open Sans"/>
                <a:ea typeface="Open Sans"/>
                <a:cs typeface="Open Sans"/>
                <a:sym typeface="Open Sans"/>
              </a:defRPr>
            </a:lvl3pPr>
            <a:lvl4pPr lvl="3" algn="l">
              <a:lnSpc>
                <a:spcPct val="100000"/>
              </a:lnSpc>
              <a:spcBef>
                <a:spcPts val="0"/>
              </a:spcBef>
              <a:spcAft>
                <a:spcPts val="0"/>
              </a:spcAft>
              <a:buSzPts val="2800"/>
              <a:buNone/>
              <a:defRPr>
                <a:latin typeface="Open Sans"/>
                <a:ea typeface="Open Sans"/>
                <a:cs typeface="Open Sans"/>
                <a:sym typeface="Open Sans"/>
              </a:defRPr>
            </a:lvl4pPr>
            <a:lvl5pPr lvl="4" algn="l">
              <a:lnSpc>
                <a:spcPct val="100000"/>
              </a:lnSpc>
              <a:spcBef>
                <a:spcPts val="0"/>
              </a:spcBef>
              <a:spcAft>
                <a:spcPts val="0"/>
              </a:spcAft>
              <a:buSzPts val="2800"/>
              <a:buNone/>
              <a:defRPr>
                <a:latin typeface="Open Sans"/>
                <a:ea typeface="Open Sans"/>
                <a:cs typeface="Open Sans"/>
                <a:sym typeface="Open Sans"/>
              </a:defRPr>
            </a:lvl5pPr>
            <a:lvl6pPr lvl="5" algn="l">
              <a:lnSpc>
                <a:spcPct val="100000"/>
              </a:lnSpc>
              <a:spcBef>
                <a:spcPts val="0"/>
              </a:spcBef>
              <a:spcAft>
                <a:spcPts val="0"/>
              </a:spcAft>
              <a:buSzPts val="2800"/>
              <a:buNone/>
              <a:defRPr>
                <a:latin typeface="Open Sans"/>
                <a:ea typeface="Open Sans"/>
                <a:cs typeface="Open Sans"/>
                <a:sym typeface="Open Sans"/>
              </a:defRPr>
            </a:lvl6pPr>
            <a:lvl7pPr lvl="6" algn="l">
              <a:lnSpc>
                <a:spcPct val="100000"/>
              </a:lnSpc>
              <a:spcBef>
                <a:spcPts val="0"/>
              </a:spcBef>
              <a:spcAft>
                <a:spcPts val="0"/>
              </a:spcAft>
              <a:buSzPts val="2800"/>
              <a:buNone/>
              <a:defRPr>
                <a:latin typeface="Open Sans"/>
                <a:ea typeface="Open Sans"/>
                <a:cs typeface="Open Sans"/>
                <a:sym typeface="Open Sans"/>
              </a:defRPr>
            </a:lvl7pPr>
            <a:lvl8pPr lvl="7" algn="l">
              <a:lnSpc>
                <a:spcPct val="100000"/>
              </a:lnSpc>
              <a:spcBef>
                <a:spcPts val="0"/>
              </a:spcBef>
              <a:spcAft>
                <a:spcPts val="0"/>
              </a:spcAft>
              <a:buSzPts val="2800"/>
              <a:buNone/>
              <a:defRPr>
                <a:latin typeface="Open Sans"/>
                <a:ea typeface="Open Sans"/>
                <a:cs typeface="Open Sans"/>
                <a:sym typeface="Open Sans"/>
              </a:defRPr>
            </a:lvl8pPr>
            <a:lvl9pPr lvl="8" algn="l">
              <a:lnSpc>
                <a:spcPct val="100000"/>
              </a:lnSpc>
              <a:spcBef>
                <a:spcPts val="0"/>
              </a:spcBef>
              <a:spcAft>
                <a:spcPts val="0"/>
              </a:spcAft>
              <a:buSzPts val="2800"/>
              <a:buNone/>
              <a:defRPr>
                <a:latin typeface="Open Sans"/>
                <a:ea typeface="Open Sans"/>
                <a:cs typeface="Open Sans"/>
                <a:sym typeface="Open Sans"/>
              </a:defRPr>
            </a:lvl9pPr>
          </a:lstStyle>
          <a:p>
            <a:endParaRPr/>
          </a:p>
        </p:txBody>
      </p:sp>
      <p:sp>
        <p:nvSpPr>
          <p:cNvPr id="80" name="Google Shape;80;p64"/>
          <p:cNvSpPr txBox="1">
            <a:spLocks noGrp="1"/>
          </p:cNvSpPr>
          <p:nvPr>
            <p:ph type="subTitle" idx="1"/>
          </p:nvPr>
        </p:nvSpPr>
        <p:spPr>
          <a:xfrm>
            <a:off x="713232" y="2208613"/>
            <a:ext cx="20664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pic>
        <p:nvPicPr>
          <p:cNvPr id="81" name="Google Shape;81;p64"/>
          <p:cNvPicPr preferRelativeResize="0"/>
          <p:nvPr/>
        </p:nvPicPr>
        <p:blipFill rotWithShape="1">
          <a:blip r:embed="rId2">
            <a:alphaModFix/>
          </a:blip>
          <a:srcRect l="20583" t="72352"/>
          <a:stretch/>
        </p:blipFill>
        <p:spPr>
          <a:xfrm>
            <a:off x="0" y="0"/>
            <a:ext cx="3738476" cy="1184349"/>
          </a:xfrm>
          <a:prstGeom prst="rect">
            <a:avLst/>
          </a:prstGeom>
          <a:noFill/>
          <a:ln>
            <a:noFill/>
          </a:ln>
        </p:spPr>
      </p:pic>
      <p:pic>
        <p:nvPicPr>
          <p:cNvPr id="82" name="Google Shape;82;p64"/>
          <p:cNvPicPr preferRelativeResize="0"/>
          <p:nvPr/>
        </p:nvPicPr>
        <p:blipFill rotWithShape="1">
          <a:blip r:embed="rId3">
            <a:alphaModFix/>
          </a:blip>
          <a:srcRect t="51996" r="58889"/>
          <a:stretch/>
        </p:blipFill>
        <p:spPr>
          <a:xfrm>
            <a:off x="7418800" y="0"/>
            <a:ext cx="1725199" cy="1807675"/>
          </a:xfrm>
          <a:prstGeom prst="rect">
            <a:avLst/>
          </a:prstGeom>
          <a:noFill/>
          <a:ln>
            <a:noFill/>
          </a:ln>
        </p:spPr>
      </p:pic>
      <p:pic>
        <p:nvPicPr>
          <p:cNvPr id="83" name="Google Shape;83;p64"/>
          <p:cNvPicPr preferRelativeResize="0"/>
          <p:nvPr/>
        </p:nvPicPr>
        <p:blipFill rotWithShape="1">
          <a:blip r:embed="rId4">
            <a:alphaModFix/>
          </a:blip>
          <a:srcRect b="48291"/>
          <a:stretch/>
        </p:blipFill>
        <p:spPr>
          <a:xfrm>
            <a:off x="393125" y="3425178"/>
            <a:ext cx="3345349" cy="17459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84"/>
        <p:cNvGrpSpPr/>
        <p:nvPr/>
      </p:nvGrpSpPr>
      <p:grpSpPr>
        <a:xfrm>
          <a:off x="0" y="0"/>
          <a:ext cx="0" cy="0"/>
          <a:chOff x="0" y="0"/>
          <a:chExt cx="0" cy="0"/>
        </a:xfrm>
      </p:grpSpPr>
      <p:pic>
        <p:nvPicPr>
          <p:cNvPr id="85" name="Google Shape;85;p65"/>
          <p:cNvPicPr preferRelativeResize="0"/>
          <p:nvPr/>
        </p:nvPicPr>
        <p:blipFill rotWithShape="1">
          <a:blip r:embed="rId2">
            <a:alphaModFix/>
          </a:blip>
          <a:srcRect t="59" b="49"/>
          <a:stretch/>
        </p:blipFill>
        <p:spPr>
          <a:xfrm rot="10800000" flipH="1">
            <a:off x="5863777" y="3440457"/>
            <a:ext cx="3355847" cy="2171980"/>
          </a:xfrm>
          <a:prstGeom prst="rect">
            <a:avLst/>
          </a:prstGeom>
          <a:noFill/>
          <a:ln>
            <a:noFill/>
          </a:ln>
        </p:spPr>
      </p:pic>
      <p:sp>
        <p:nvSpPr>
          <p:cNvPr id="86" name="Google Shape;86;p65"/>
          <p:cNvSpPr txBox="1">
            <a:spLocks noGrp="1"/>
          </p:cNvSpPr>
          <p:nvPr>
            <p:ph type="title"/>
          </p:nvPr>
        </p:nvSpPr>
        <p:spPr>
          <a:xfrm>
            <a:off x="5980176" y="1803600"/>
            <a:ext cx="2450700" cy="1536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3500"/>
              <a:buNone/>
              <a:defRPr sz="3500">
                <a:solidFill>
                  <a:schemeClr val="accent4"/>
                </a:solidFill>
              </a:defRPr>
            </a:lvl1pPr>
            <a:lvl2pPr lvl="1"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87" name="Google Shape;87;p65"/>
          <p:cNvSpPr txBox="1">
            <a:spLocks noGrp="1"/>
          </p:cNvSpPr>
          <p:nvPr>
            <p:ph type="subTitle" idx="1"/>
          </p:nvPr>
        </p:nvSpPr>
        <p:spPr>
          <a:xfrm>
            <a:off x="1481328" y="640829"/>
            <a:ext cx="1700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88" name="Google Shape;88;p65"/>
          <p:cNvSpPr txBox="1">
            <a:spLocks noGrp="1"/>
          </p:cNvSpPr>
          <p:nvPr>
            <p:ph type="subTitle" idx="2"/>
          </p:nvPr>
        </p:nvSpPr>
        <p:spPr>
          <a:xfrm>
            <a:off x="1481328" y="1003541"/>
            <a:ext cx="17001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89" name="Google Shape;89;p65"/>
          <p:cNvSpPr txBox="1">
            <a:spLocks noGrp="1"/>
          </p:cNvSpPr>
          <p:nvPr>
            <p:ph type="subTitle" idx="3"/>
          </p:nvPr>
        </p:nvSpPr>
        <p:spPr>
          <a:xfrm>
            <a:off x="1481328" y="2067293"/>
            <a:ext cx="1700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0" name="Google Shape;90;p65"/>
          <p:cNvSpPr txBox="1">
            <a:spLocks noGrp="1"/>
          </p:cNvSpPr>
          <p:nvPr>
            <p:ph type="subTitle" idx="4"/>
          </p:nvPr>
        </p:nvSpPr>
        <p:spPr>
          <a:xfrm>
            <a:off x="1481328" y="2430016"/>
            <a:ext cx="17001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91" name="Google Shape;91;p65"/>
          <p:cNvSpPr txBox="1">
            <a:spLocks noGrp="1"/>
          </p:cNvSpPr>
          <p:nvPr>
            <p:ph type="subTitle" idx="5"/>
          </p:nvPr>
        </p:nvSpPr>
        <p:spPr>
          <a:xfrm>
            <a:off x="1481328" y="3493757"/>
            <a:ext cx="1700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2" name="Google Shape;92;p65"/>
          <p:cNvSpPr txBox="1">
            <a:spLocks noGrp="1"/>
          </p:cNvSpPr>
          <p:nvPr>
            <p:ph type="subTitle" idx="6"/>
          </p:nvPr>
        </p:nvSpPr>
        <p:spPr>
          <a:xfrm>
            <a:off x="1481328" y="3856491"/>
            <a:ext cx="17001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93" name="Google Shape;93;p65"/>
          <p:cNvSpPr txBox="1">
            <a:spLocks noGrp="1"/>
          </p:cNvSpPr>
          <p:nvPr>
            <p:ph type="subTitle" idx="7"/>
          </p:nvPr>
        </p:nvSpPr>
        <p:spPr>
          <a:xfrm>
            <a:off x="4072104" y="640829"/>
            <a:ext cx="1697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4" name="Google Shape;94;p65"/>
          <p:cNvSpPr txBox="1">
            <a:spLocks noGrp="1"/>
          </p:cNvSpPr>
          <p:nvPr>
            <p:ph type="subTitle" idx="8"/>
          </p:nvPr>
        </p:nvSpPr>
        <p:spPr>
          <a:xfrm>
            <a:off x="4069080" y="1005878"/>
            <a:ext cx="16968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95" name="Google Shape;95;p65"/>
          <p:cNvSpPr txBox="1">
            <a:spLocks noGrp="1"/>
          </p:cNvSpPr>
          <p:nvPr>
            <p:ph type="subTitle" idx="9"/>
          </p:nvPr>
        </p:nvSpPr>
        <p:spPr>
          <a:xfrm>
            <a:off x="4072104" y="2067293"/>
            <a:ext cx="1697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6" name="Google Shape;96;p65"/>
          <p:cNvSpPr txBox="1">
            <a:spLocks noGrp="1"/>
          </p:cNvSpPr>
          <p:nvPr>
            <p:ph type="subTitle" idx="13"/>
          </p:nvPr>
        </p:nvSpPr>
        <p:spPr>
          <a:xfrm>
            <a:off x="4069080" y="2432353"/>
            <a:ext cx="16968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97" name="Google Shape;97;p65"/>
          <p:cNvSpPr txBox="1">
            <a:spLocks noGrp="1"/>
          </p:cNvSpPr>
          <p:nvPr>
            <p:ph type="subTitle" idx="14"/>
          </p:nvPr>
        </p:nvSpPr>
        <p:spPr>
          <a:xfrm>
            <a:off x="4072104" y="3493757"/>
            <a:ext cx="1697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8" name="Google Shape;98;p65"/>
          <p:cNvSpPr txBox="1">
            <a:spLocks noGrp="1"/>
          </p:cNvSpPr>
          <p:nvPr>
            <p:ph type="subTitle" idx="15"/>
          </p:nvPr>
        </p:nvSpPr>
        <p:spPr>
          <a:xfrm>
            <a:off x="4069080" y="3858828"/>
            <a:ext cx="16968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pic>
        <p:nvPicPr>
          <p:cNvPr id="99" name="Google Shape;99;p65"/>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5_1_1">
    <p:spTree>
      <p:nvGrpSpPr>
        <p:cNvPr id="1" name="Shape 100"/>
        <p:cNvGrpSpPr/>
        <p:nvPr/>
      </p:nvGrpSpPr>
      <p:grpSpPr>
        <a:xfrm>
          <a:off x="0" y="0"/>
          <a:ext cx="0" cy="0"/>
          <a:chOff x="0" y="0"/>
          <a:chExt cx="0" cy="0"/>
        </a:xfrm>
      </p:grpSpPr>
      <p:pic>
        <p:nvPicPr>
          <p:cNvPr id="101" name="Google Shape;101;p66"/>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sp>
        <p:nvSpPr>
          <p:cNvPr id="102" name="Google Shape;102;p66"/>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pic>
        <p:nvPicPr>
          <p:cNvPr id="103" name="Google Shape;103;p66"/>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104" name="Google Shape;104;p66"/>
          <p:cNvPicPr preferRelativeResize="0"/>
          <p:nvPr/>
        </p:nvPicPr>
        <p:blipFill rotWithShape="1">
          <a:blip r:embed="rId4">
            <a:alphaModFix/>
          </a:blip>
          <a:srcRect l="219" r="208"/>
          <a:stretch/>
        </p:blipFill>
        <p:spPr>
          <a:xfrm rot="10800000">
            <a:off x="8129025" y="4297675"/>
            <a:ext cx="603504" cy="60350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05"/>
        <p:cNvGrpSpPr/>
        <p:nvPr/>
      </p:nvGrpSpPr>
      <p:grpSpPr>
        <a:xfrm>
          <a:off x="0" y="0"/>
          <a:ext cx="0" cy="0"/>
          <a:chOff x="0" y="0"/>
          <a:chExt cx="0" cy="0"/>
        </a:xfrm>
      </p:grpSpPr>
      <p:sp>
        <p:nvSpPr>
          <p:cNvPr id="106" name="Google Shape;106;p67"/>
          <p:cNvSpPr txBox="1">
            <a:spLocks noGrp="1"/>
          </p:cNvSpPr>
          <p:nvPr>
            <p:ph type="title"/>
          </p:nvPr>
        </p:nvSpPr>
        <p:spPr>
          <a:xfrm>
            <a:off x="5253023" y="2929125"/>
            <a:ext cx="2997900" cy="126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600"/>
              <a:buNone/>
              <a:defRPr>
                <a:solidFill>
                  <a:schemeClr val="lt1"/>
                </a:solidFill>
              </a:defRPr>
            </a:lvl1pPr>
            <a:lvl2pPr lvl="1" algn="ctr">
              <a:lnSpc>
                <a:spcPct val="100000"/>
              </a:lnSpc>
              <a:spcBef>
                <a:spcPts val="0"/>
              </a:spcBef>
              <a:spcAft>
                <a:spcPts val="0"/>
              </a:spcAft>
              <a:buSzPts val="2800"/>
              <a:buNone/>
              <a:defRPr>
                <a:latin typeface="Open Sans"/>
                <a:ea typeface="Open Sans"/>
                <a:cs typeface="Open Sans"/>
                <a:sym typeface="Open Sans"/>
              </a:defRPr>
            </a:lvl2pPr>
            <a:lvl3pPr lvl="2" algn="ctr">
              <a:lnSpc>
                <a:spcPct val="100000"/>
              </a:lnSpc>
              <a:spcBef>
                <a:spcPts val="0"/>
              </a:spcBef>
              <a:spcAft>
                <a:spcPts val="0"/>
              </a:spcAft>
              <a:buSzPts val="2800"/>
              <a:buNone/>
              <a:defRPr>
                <a:latin typeface="Open Sans"/>
                <a:ea typeface="Open Sans"/>
                <a:cs typeface="Open Sans"/>
                <a:sym typeface="Open Sans"/>
              </a:defRPr>
            </a:lvl3pPr>
            <a:lvl4pPr lvl="3" algn="ctr">
              <a:lnSpc>
                <a:spcPct val="100000"/>
              </a:lnSpc>
              <a:spcBef>
                <a:spcPts val="0"/>
              </a:spcBef>
              <a:spcAft>
                <a:spcPts val="0"/>
              </a:spcAft>
              <a:buSzPts val="2800"/>
              <a:buNone/>
              <a:defRPr>
                <a:latin typeface="Open Sans"/>
                <a:ea typeface="Open Sans"/>
                <a:cs typeface="Open Sans"/>
                <a:sym typeface="Open Sans"/>
              </a:defRPr>
            </a:lvl4pPr>
            <a:lvl5pPr lvl="4" algn="ctr">
              <a:lnSpc>
                <a:spcPct val="100000"/>
              </a:lnSpc>
              <a:spcBef>
                <a:spcPts val="0"/>
              </a:spcBef>
              <a:spcAft>
                <a:spcPts val="0"/>
              </a:spcAft>
              <a:buSzPts val="2800"/>
              <a:buNone/>
              <a:defRPr>
                <a:latin typeface="Open Sans"/>
                <a:ea typeface="Open Sans"/>
                <a:cs typeface="Open Sans"/>
                <a:sym typeface="Open Sans"/>
              </a:defRPr>
            </a:lvl5pPr>
            <a:lvl6pPr lvl="5" algn="ctr">
              <a:lnSpc>
                <a:spcPct val="100000"/>
              </a:lnSpc>
              <a:spcBef>
                <a:spcPts val="0"/>
              </a:spcBef>
              <a:spcAft>
                <a:spcPts val="0"/>
              </a:spcAft>
              <a:buSzPts val="2800"/>
              <a:buNone/>
              <a:defRPr>
                <a:latin typeface="Open Sans"/>
                <a:ea typeface="Open Sans"/>
                <a:cs typeface="Open Sans"/>
                <a:sym typeface="Open Sans"/>
              </a:defRPr>
            </a:lvl6pPr>
            <a:lvl7pPr lvl="6" algn="ctr">
              <a:lnSpc>
                <a:spcPct val="100000"/>
              </a:lnSpc>
              <a:spcBef>
                <a:spcPts val="0"/>
              </a:spcBef>
              <a:spcAft>
                <a:spcPts val="0"/>
              </a:spcAft>
              <a:buSzPts val="2800"/>
              <a:buNone/>
              <a:defRPr>
                <a:latin typeface="Open Sans"/>
                <a:ea typeface="Open Sans"/>
                <a:cs typeface="Open Sans"/>
                <a:sym typeface="Open Sans"/>
              </a:defRPr>
            </a:lvl7pPr>
            <a:lvl8pPr lvl="7" algn="ctr">
              <a:lnSpc>
                <a:spcPct val="100000"/>
              </a:lnSpc>
              <a:spcBef>
                <a:spcPts val="0"/>
              </a:spcBef>
              <a:spcAft>
                <a:spcPts val="0"/>
              </a:spcAft>
              <a:buSzPts val="2800"/>
              <a:buNone/>
              <a:defRPr>
                <a:latin typeface="Open Sans"/>
                <a:ea typeface="Open Sans"/>
                <a:cs typeface="Open Sans"/>
                <a:sym typeface="Open Sans"/>
              </a:defRPr>
            </a:lvl8pPr>
            <a:lvl9pPr lvl="8" algn="ctr">
              <a:lnSpc>
                <a:spcPct val="100000"/>
              </a:lnSpc>
              <a:spcBef>
                <a:spcPts val="0"/>
              </a:spcBef>
              <a:spcAft>
                <a:spcPts val="0"/>
              </a:spcAft>
              <a:buSzPts val="2800"/>
              <a:buNone/>
              <a:defRPr>
                <a:latin typeface="Open Sans"/>
                <a:ea typeface="Open Sans"/>
                <a:cs typeface="Open Sans"/>
                <a:sym typeface="Open Sans"/>
              </a:defRPr>
            </a:lvl9pPr>
          </a:lstStyle>
          <a:p>
            <a:endParaRPr/>
          </a:p>
        </p:txBody>
      </p:sp>
      <p:pic>
        <p:nvPicPr>
          <p:cNvPr id="107" name="Google Shape;107;p67"/>
          <p:cNvPicPr preferRelativeResize="0"/>
          <p:nvPr/>
        </p:nvPicPr>
        <p:blipFill rotWithShape="1">
          <a:blip r:embed="rId2">
            <a:alphaModFix/>
          </a:blip>
          <a:srcRect l="19" r="28"/>
          <a:stretch/>
        </p:blipFill>
        <p:spPr>
          <a:xfrm rot="10800000">
            <a:off x="-11699" y="-141374"/>
            <a:ext cx="1097279" cy="995389"/>
          </a:xfrm>
          <a:prstGeom prst="rect">
            <a:avLst/>
          </a:prstGeom>
          <a:noFill/>
          <a:ln>
            <a:noFill/>
          </a:ln>
        </p:spPr>
      </p:pic>
      <p:pic>
        <p:nvPicPr>
          <p:cNvPr id="108" name="Google Shape;108;p67"/>
          <p:cNvPicPr preferRelativeResize="0"/>
          <p:nvPr/>
        </p:nvPicPr>
        <p:blipFill rotWithShape="1">
          <a:blip r:embed="rId3">
            <a:alphaModFix/>
          </a:blip>
          <a:srcRect l="19" r="19"/>
          <a:stretch/>
        </p:blipFill>
        <p:spPr>
          <a:xfrm>
            <a:off x="253469" y="4414100"/>
            <a:ext cx="566927" cy="564704"/>
          </a:xfrm>
          <a:prstGeom prst="rect">
            <a:avLst/>
          </a:prstGeom>
          <a:noFill/>
          <a:ln>
            <a:noFill/>
          </a:ln>
        </p:spPr>
      </p:pic>
      <p:sp>
        <p:nvSpPr>
          <p:cNvPr id="109" name="Google Shape;109;p67"/>
          <p:cNvSpPr txBox="1">
            <a:spLocks noGrp="1"/>
          </p:cNvSpPr>
          <p:nvPr>
            <p:ph type="subTitle" idx="1"/>
          </p:nvPr>
        </p:nvSpPr>
        <p:spPr>
          <a:xfrm>
            <a:off x="842050" y="1043160"/>
            <a:ext cx="1426500" cy="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110" name="Google Shape;110;p67"/>
          <p:cNvSpPr txBox="1">
            <a:spLocks noGrp="1"/>
          </p:cNvSpPr>
          <p:nvPr>
            <p:ph type="subTitle" idx="2"/>
          </p:nvPr>
        </p:nvSpPr>
        <p:spPr>
          <a:xfrm>
            <a:off x="842050" y="1396728"/>
            <a:ext cx="1673400" cy="7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1600"/>
              </a:spcBef>
              <a:spcAft>
                <a:spcPts val="0"/>
              </a:spcAft>
              <a:buSzPts val="1400"/>
              <a:buNone/>
              <a:defRPr>
                <a:solidFill>
                  <a:schemeClr val="dk2"/>
                </a:solidFill>
              </a:defRPr>
            </a:lvl2pPr>
            <a:lvl3pPr lvl="2" algn="l">
              <a:lnSpc>
                <a:spcPct val="100000"/>
              </a:lnSpc>
              <a:spcBef>
                <a:spcPts val="1600"/>
              </a:spcBef>
              <a:spcAft>
                <a:spcPts val="0"/>
              </a:spcAft>
              <a:buSzPts val="1400"/>
              <a:buNone/>
              <a:defRPr>
                <a:solidFill>
                  <a:schemeClr val="dk2"/>
                </a:solidFill>
              </a:defRPr>
            </a:lvl3pPr>
            <a:lvl4pPr lvl="3" algn="l">
              <a:lnSpc>
                <a:spcPct val="100000"/>
              </a:lnSpc>
              <a:spcBef>
                <a:spcPts val="1600"/>
              </a:spcBef>
              <a:spcAft>
                <a:spcPts val="0"/>
              </a:spcAft>
              <a:buSzPts val="1400"/>
              <a:buNone/>
              <a:defRPr>
                <a:solidFill>
                  <a:schemeClr val="dk2"/>
                </a:solidFill>
              </a:defRPr>
            </a:lvl4pPr>
            <a:lvl5pPr lvl="4" algn="l">
              <a:lnSpc>
                <a:spcPct val="100000"/>
              </a:lnSpc>
              <a:spcBef>
                <a:spcPts val="1600"/>
              </a:spcBef>
              <a:spcAft>
                <a:spcPts val="0"/>
              </a:spcAft>
              <a:buSzPts val="1400"/>
              <a:buNone/>
              <a:defRPr>
                <a:solidFill>
                  <a:schemeClr val="dk2"/>
                </a:solidFill>
              </a:defRPr>
            </a:lvl5pPr>
            <a:lvl6pPr lvl="5" algn="l">
              <a:lnSpc>
                <a:spcPct val="100000"/>
              </a:lnSpc>
              <a:spcBef>
                <a:spcPts val="1600"/>
              </a:spcBef>
              <a:spcAft>
                <a:spcPts val="0"/>
              </a:spcAft>
              <a:buSzPts val="1400"/>
              <a:buNone/>
              <a:defRPr>
                <a:solidFill>
                  <a:schemeClr val="dk2"/>
                </a:solidFill>
              </a:defRPr>
            </a:lvl6pPr>
            <a:lvl7pPr lvl="6" algn="l">
              <a:lnSpc>
                <a:spcPct val="100000"/>
              </a:lnSpc>
              <a:spcBef>
                <a:spcPts val="1600"/>
              </a:spcBef>
              <a:spcAft>
                <a:spcPts val="0"/>
              </a:spcAft>
              <a:buSzPts val="1400"/>
              <a:buNone/>
              <a:defRPr>
                <a:solidFill>
                  <a:schemeClr val="dk2"/>
                </a:solidFill>
              </a:defRPr>
            </a:lvl7pPr>
            <a:lvl8pPr lvl="7" algn="l">
              <a:lnSpc>
                <a:spcPct val="100000"/>
              </a:lnSpc>
              <a:spcBef>
                <a:spcPts val="1600"/>
              </a:spcBef>
              <a:spcAft>
                <a:spcPts val="0"/>
              </a:spcAft>
              <a:buSzPts val="1400"/>
              <a:buNone/>
              <a:defRPr>
                <a:solidFill>
                  <a:schemeClr val="dk2"/>
                </a:solidFill>
              </a:defRPr>
            </a:lvl8pPr>
            <a:lvl9pPr lvl="8" algn="l">
              <a:lnSpc>
                <a:spcPct val="100000"/>
              </a:lnSpc>
              <a:spcBef>
                <a:spcPts val="1600"/>
              </a:spcBef>
              <a:spcAft>
                <a:spcPts val="1600"/>
              </a:spcAft>
              <a:buSzPts val="1400"/>
              <a:buNone/>
              <a:defRPr>
                <a:solidFill>
                  <a:schemeClr val="dk2"/>
                </a:solidFill>
              </a:defRPr>
            </a:lvl9pPr>
          </a:lstStyle>
          <a:p>
            <a:endParaRPr/>
          </a:p>
        </p:txBody>
      </p:sp>
      <p:sp>
        <p:nvSpPr>
          <p:cNvPr id="111" name="Google Shape;111;p67"/>
          <p:cNvSpPr txBox="1">
            <a:spLocks noGrp="1"/>
          </p:cNvSpPr>
          <p:nvPr>
            <p:ph type="subTitle" idx="3"/>
          </p:nvPr>
        </p:nvSpPr>
        <p:spPr>
          <a:xfrm>
            <a:off x="842050" y="3003024"/>
            <a:ext cx="1426500" cy="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112" name="Google Shape;112;p67"/>
          <p:cNvSpPr txBox="1">
            <a:spLocks noGrp="1"/>
          </p:cNvSpPr>
          <p:nvPr>
            <p:ph type="subTitle" idx="4"/>
          </p:nvPr>
        </p:nvSpPr>
        <p:spPr>
          <a:xfrm>
            <a:off x="842050" y="3359640"/>
            <a:ext cx="1673400" cy="7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1600"/>
              </a:spcBef>
              <a:spcAft>
                <a:spcPts val="0"/>
              </a:spcAft>
              <a:buSzPts val="1400"/>
              <a:buNone/>
              <a:defRPr>
                <a:solidFill>
                  <a:schemeClr val="dk2"/>
                </a:solidFill>
              </a:defRPr>
            </a:lvl2pPr>
            <a:lvl3pPr lvl="2" algn="l">
              <a:lnSpc>
                <a:spcPct val="100000"/>
              </a:lnSpc>
              <a:spcBef>
                <a:spcPts val="1600"/>
              </a:spcBef>
              <a:spcAft>
                <a:spcPts val="0"/>
              </a:spcAft>
              <a:buSzPts val="1400"/>
              <a:buNone/>
              <a:defRPr>
                <a:solidFill>
                  <a:schemeClr val="dk2"/>
                </a:solidFill>
              </a:defRPr>
            </a:lvl3pPr>
            <a:lvl4pPr lvl="3" algn="l">
              <a:lnSpc>
                <a:spcPct val="100000"/>
              </a:lnSpc>
              <a:spcBef>
                <a:spcPts val="1600"/>
              </a:spcBef>
              <a:spcAft>
                <a:spcPts val="0"/>
              </a:spcAft>
              <a:buSzPts val="1400"/>
              <a:buNone/>
              <a:defRPr>
                <a:solidFill>
                  <a:schemeClr val="dk2"/>
                </a:solidFill>
              </a:defRPr>
            </a:lvl4pPr>
            <a:lvl5pPr lvl="4" algn="l">
              <a:lnSpc>
                <a:spcPct val="100000"/>
              </a:lnSpc>
              <a:spcBef>
                <a:spcPts val="1600"/>
              </a:spcBef>
              <a:spcAft>
                <a:spcPts val="0"/>
              </a:spcAft>
              <a:buSzPts val="1400"/>
              <a:buNone/>
              <a:defRPr>
                <a:solidFill>
                  <a:schemeClr val="dk2"/>
                </a:solidFill>
              </a:defRPr>
            </a:lvl5pPr>
            <a:lvl6pPr lvl="5" algn="l">
              <a:lnSpc>
                <a:spcPct val="100000"/>
              </a:lnSpc>
              <a:spcBef>
                <a:spcPts val="1600"/>
              </a:spcBef>
              <a:spcAft>
                <a:spcPts val="0"/>
              </a:spcAft>
              <a:buSzPts val="1400"/>
              <a:buNone/>
              <a:defRPr>
                <a:solidFill>
                  <a:schemeClr val="dk2"/>
                </a:solidFill>
              </a:defRPr>
            </a:lvl6pPr>
            <a:lvl7pPr lvl="6" algn="l">
              <a:lnSpc>
                <a:spcPct val="100000"/>
              </a:lnSpc>
              <a:spcBef>
                <a:spcPts val="1600"/>
              </a:spcBef>
              <a:spcAft>
                <a:spcPts val="0"/>
              </a:spcAft>
              <a:buSzPts val="1400"/>
              <a:buNone/>
              <a:defRPr>
                <a:solidFill>
                  <a:schemeClr val="dk2"/>
                </a:solidFill>
              </a:defRPr>
            </a:lvl7pPr>
            <a:lvl8pPr lvl="7" algn="l">
              <a:lnSpc>
                <a:spcPct val="100000"/>
              </a:lnSpc>
              <a:spcBef>
                <a:spcPts val="1600"/>
              </a:spcBef>
              <a:spcAft>
                <a:spcPts val="0"/>
              </a:spcAft>
              <a:buSzPts val="1400"/>
              <a:buNone/>
              <a:defRPr>
                <a:solidFill>
                  <a:schemeClr val="dk2"/>
                </a:solidFill>
              </a:defRPr>
            </a:lvl8pPr>
            <a:lvl9pPr lvl="8" algn="l">
              <a:lnSpc>
                <a:spcPct val="100000"/>
              </a:lnSpc>
              <a:spcBef>
                <a:spcPts val="1600"/>
              </a:spcBef>
              <a:spcAft>
                <a:spcPts val="1600"/>
              </a:spcAft>
              <a:buSzPts val="1400"/>
              <a:buNone/>
              <a:defRPr>
                <a:solidFill>
                  <a:schemeClr val="dk2"/>
                </a:solidFill>
              </a:defRPr>
            </a:lvl9pPr>
          </a:lstStyle>
          <a:p>
            <a:endParaRPr/>
          </a:p>
        </p:txBody>
      </p:sp>
      <p:sp>
        <p:nvSpPr>
          <p:cNvPr id="113" name="Google Shape;113;p67"/>
          <p:cNvSpPr txBox="1">
            <a:spLocks noGrp="1"/>
          </p:cNvSpPr>
          <p:nvPr>
            <p:ph type="subTitle" idx="5"/>
          </p:nvPr>
        </p:nvSpPr>
        <p:spPr>
          <a:xfrm flipH="1">
            <a:off x="2615950" y="1043160"/>
            <a:ext cx="1426500" cy="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114" name="Google Shape;114;p67"/>
          <p:cNvSpPr txBox="1">
            <a:spLocks noGrp="1"/>
          </p:cNvSpPr>
          <p:nvPr>
            <p:ph type="subTitle" idx="6"/>
          </p:nvPr>
        </p:nvSpPr>
        <p:spPr>
          <a:xfrm flipH="1">
            <a:off x="2616022" y="1396728"/>
            <a:ext cx="1673400" cy="7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1600"/>
              </a:spcBef>
              <a:spcAft>
                <a:spcPts val="0"/>
              </a:spcAft>
              <a:buSzPts val="1400"/>
              <a:buNone/>
              <a:defRPr>
                <a:solidFill>
                  <a:schemeClr val="dk2"/>
                </a:solidFill>
              </a:defRPr>
            </a:lvl2pPr>
            <a:lvl3pPr lvl="2" algn="l">
              <a:lnSpc>
                <a:spcPct val="100000"/>
              </a:lnSpc>
              <a:spcBef>
                <a:spcPts val="1600"/>
              </a:spcBef>
              <a:spcAft>
                <a:spcPts val="0"/>
              </a:spcAft>
              <a:buSzPts val="1400"/>
              <a:buNone/>
              <a:defRPr>
                <a:solidFill>
                  <a:schemeClr val="dk2"/>
                </a:solidFill>
              </a:defRPr>
            </a:lvl3pPr>
            <a:lvl4pPr lvl="3" algn="l">
              <a:lnSpc>
                <a:spcPct val="100000"/>
              </a:lnSpc>
              <a:spcBef>
                <a:spcPts val="1600"/>
              </a:spcBef>
              <a:spcAft>
                <a:spcPts val="0"/>
              </a:spcAft>
              <a:buSzPts val="1400"/>
              <a:buNone/>
              <a:defRPr>
                <a:solidFill>
                  <a:schemeClr val="dk2"/>
                </a:solidFill>
              </a:defRPr>
            </a:lvl4pPr>
            <a:lvl5pPr lvl="4" algn="l">
              <a:lnSpc>
                <a:spcPct val="100000"/>
              </a:lnSpc>
              <a:spcBef>
                <a:spcPts val="1600"/>
              </a:spcBef>
              <a:spcAft>
                <a:spcPts val="0"/>
              </a:spcAft>
              <a:buSzPts val="1400"/>
              <a:buNone/>
              <a:defRPr>
                <a:solidFill>
                  <a:schemeClr val="dk2"/>
                </a:solidFill>
              </a:defRPr>
            </a:lvl5pPr>
            <a:lvl6pPr lvl="5" algn="l">
              <a:lnSpc>
                <a:spcPct val="100000"/>
              </a:lnSpc>
              <a:spcBef>
                <a:spcPts val="1600"/>
              </a:spcBef>
              <a:spcAft>
                <a:spcPts val="0"/>
              </a:spcAft>
              <a:buSzPts val="1400"/>
              <a:buNone/>
              <a:defRPr>
                <a:solidFill>
                  <a:schemeClr val="dk2"/>
                </a:solidFill>
              </a:defRPr>
            </a:lvl6pPr>
            <a:lvl7pPr lvl="6" algn="l">
              <a:lnSpc>
                <a:spcPct val="100000"/>
              </a:lnSpc>
              <a:spcBef>
                <a:spcPts val="1600"/>
              </a:spcBef>
              <a:spcAft>
                <a:spcPts val="0"/>
              </a:spcAft>
              <a:buSzPts val="1400"/>
              <a:buNone/>
              <a:defRPr>
                <a:solidFill>
                  <a:schemeClr val="dk2"/>
                </a:solidFill>
              </a:defRPr>
            </a:lvl7pPr>
            <a:lvl8pPr lvl="7" algn="l">
              <a:lnSpc>
                <a:spcPct val="100000"/>
              </a:lnSpc>
              <a:spcBef>
                <a:spcPts val="1600"/>
              </a:spcBef>
              <a:spcAft>
                <a:spcPts val="0"/>
              </a:spcAft>
              <a:buSzPts val="1400"/>
              <a:buNone/>
              <a:defRPr>
                <a:solidFill>
                  <a:schemeClr val="dk2"/>
                </a:solidFill>
              </a:defRPr>
            </a:lvl8pPr>
            <a:lvl9pPr lvl="8" algn="l">
              <a:lnSpc>
                <a:spcPct val="100000"/>
              </a:lnSpc>
              <a:spcBef>
                <a:spcPts val="1600"/>
              </a:spcBef>
              <a:spcAft>
                <a:spcPts val="1600"/>
              </a:spcAft>
              <a:buSzPts val="1400"/>
              <a:buNone/>
              <a:defRPr>
                <a:solidFill>
                  <a:schemeClr val="dk2"/>
                </a:solidFill>
              </a:defRPr>
            </a:lvl9pPr>
          </a:lstStyle>
          <a:p>
            <a:endParaRPr/>
          </a:p>
        </p:txBody>
      </p:sp>
      <p:sp>
        <p:nvSpPr>
          <p:cNvPr id="115" name="Google Shape;115;p67"/>
          <p:cNvSpPr txBox="1">
            <a:spLocks noGrp="1"/>
          </p:cNvSpPr>
          <p:nvPr>
            <p:ph type="subTitle" idx="7"/>
          </p:nvPr>
        </p:nvSpPr>
        <p:spPr>
          <a:xfrm flipH="1">
            <a:off x="2615950" y="3003024"/>
            <a:ext cx="1426500" cy="44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116" name="Google Shape;116;p67"/>
          <p:cNvSpPr txBox="1">
            <a:spLocks noGrp="1"/>
          </p:cNvSpPr>
          <p:nvPr>
            <p:ph type="subTitle" idx="8"/>
          </p:nvPr>
        </p:nvSpPr>
        <p:spPr>
          <a:xfrm flipH="1">
            <a:off x="2616022" y="3359640"/>
            <a:ext cx="1673400" cy="7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1600"/>
              </a:spcBef>
              <a:spcAft>
                <a:spcPts val="0"/>
              </a:spcAft>
              <a:buSzPts val="1400"/>
              <a:buNone/>
              <a:defRPr>
                <a:solidFill>
                  <a:schemeClr val="dk2"/>
                </a:solidFill>
              </a:defRPr>
            </a:lvl2pPr>
            <a:lvl3pPr lvl="2" algn="l">
              <a:lnSpc>
                <a:spcPct val="100000"/>
              </a:lnSpc>
              <a:spcBef>
                <a:spcPts val="1600"/>
              </a:spcBef>
              <a:spcAft>
                <a:spcPts val="0"/>
              </a:spcAft>
              <a:buSzPts val="1400"/>
              <a:buNone/>
              <a:defRPr>
                <a:solidFill>
                  <a:schemeClr val="dk2"/>
                </a:solidFill>
              </a:defRPr>
            </a:lvl3pPr>
            <a:lvl4pPr lvl="3" algn="l">
              <a:lnSpc>
                <a:spcPct val="100000"/>
              </a:lnSpc>
              <a:spcBef>
                <a:spcPts val="1600"/>
              </a:spcBef>
              <a:spcAft>
                <a:spcPts val="0"/>
              </a:spcAft>
              <a:buSzPts val="1400"/>
              <a:buNone/>
              <a:defRPr>
                <a:solidFill>
                  <a:schemeClr val="dk2"/>
                </a:solidFill>
              </a:defRPr>
            </a:lvl4pPr>
            <a:lvl5pPr lvl="4" algn="l">
              <a:lnSpc>
                <a:spcPct val="100000"/>
              </a:lnSpc>
              <a:spcBef>
                <a:spcPts val="1600"/>
              </a:spcBef>
              <a:spcAft>
                <a:spcPts val="0"/>
              </a:spcAft>
              <a:buSzPts val="1400"/>
              <a:buNone/>
              <a:defRPr>
                <a:solidFill>
                  <a:schemeClr val="dk2"/>
                </a:solidFill>
              </a:defRPr>
            </a:lvl5pPr>
            <a:lvl6pPr lvl="5" algn="l">
              <a:lnSpc>
                <a:spcPct val="100000"/>
              </a:lnSpc>
              <a:spcBef>
                <a:spcPts val="1600"/>
              </a:spcBef>
              <a:spcAft>
                <a:spcPts val="0"/>
              </a:spcAft>
              <a:buSzPts val="1400"/>
              <a:buNone/>
              <a:defRPr>
                <a:solidFill>
                  <a:schemeClr val="dk2"/>
                </a:solidFill>
              </a:defRPr>
            </a:lvl6pPr>
            <a:lvl7pPr lvl="6" algn="l">
              <a:lnSpc>
                <a:spcPct val="100000"/>
              </a:lnSpc>
              <a:spcBef>
                <a:spcPts val="1600"/>
              </a:spcBef>
              <a:spcAft>
                <a:spcPts val="0"/>
              </a:spcAft>
              <a:buSzPts val="1400"/>
              <a:buNone/>
              <a:defRPr>
                <a:solidFill>
                  <a:schemeClr val="dk2"/>
                </a:solidFill>
              </a:defRPr>
            </a:lvl7pPr>
            <a:lvl8pPr lvl="7" algn="l">
              <a:lnSpc>
                <a:spcPct val="100000"/>
              </a:lnSpc>
              <a:spcBef>
                <a:spcPts val="1600"/>
              </a:spcBef>
              <a:spcAft>
                <a:spcPts val="0"/>
              </a:spcAft>
              <a:buSzPts val="1400"/>
              <a:buNone/>
              <a:defRPr>
                <a:solidFill>
                  <a:schemeClr val="dk2"/>
                </a:solidFill>
              </a:defRPr>
            </a:lvl8pPr>
            <a:lvl9pPr lvl="8" algn="l">
              <a:lnSpc>
                <a:spcPct val="100000"/>
              </a:lnSpc>
              <a:spcBef>
                <a:spcPts val="1600"/>
              </a:spcBef>
              <a:spcAft>
                <a:spcPts val="1600"/>
              </a:spcAft>
              <a:buSzPts val="1400"/>
              <a:buNone/>
              <a:defRPr>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1">
  <p:cSld name="CUSTOM_5_1_1_1_1_1_1_1_1_1">
    <p:spTree>
      <p:nvGrpSpPr>
        <p:cNvPr id="1" name="Shape 117"/>
        <p:cNvGrpSpPr/>
        <p:nvPr/>
      </p:nvGrpSpPr>
      <p:grpSpPr>
        <a:xfrm>
          <a:off x="0" y="0"/>
          <a:ext cx="0" cy="0"/>
          <a:chOff x="0" y="0"/>
          <a:chExt cx="0" cy="0"/>
        </a:xfrm>
      </p:grpSpPr>
      <p:sp>
        <p:nvSpPr>
          <p:cNvPr id="118" name="Google Shape;118;p68"/>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pic>
        <p:nvPicPr>
          <p:cNvPr id="119" name="Google Shape;119;p68"/>
          <p:cNvPicPr preferRelativeResize="0"/>
          <p:nvPr/>
        </p:nvPicPr>
        <p:blipFill rotWithShape="1">
          <a:blip r:embed="rId2">
            <a:alphaModFix/>
          </a:blip>
          <a:srcRect b="59324"/>
          <a:stretch/>
        </p:blipFill>
        <p:spPr>
          <a:xfrm>
            <a:off x="1414575" y="4303625"/>
            <a:ext cx="2287425" cy="839876"/>
          </a:xfrm>
          <a:prstGeom prst="rect">
            <a:avLst/>
          </a:prstGeom>
          <a:noFill/>
          <a:ln>
            <a:noFill/>
          </a:ln>
        </p:spPr>
      </p:pic>
      <p:pic>
        <p:nvPicPr>
          <p:cNvPr id="120" name="Google Shape;120;p68"/>
          <p:cNvPicPr preferRelativeResize="0"/>
          <p:nvPr/>
        </p:nvPicPr>
        <p:blipFill rotWithShape="1">
          <a:blip r:embed="rId3">
            <a:alphaModFix/>
          </a:blip>
          <a:srcRect t="31024" r="51352"/>
          <a:stretch/>
        </p:blipFill>
        <p:spPr>
          <a:xfrm>
            <a:off x="8024625" y="0"/>
            <a:ext cx="1119375" cy="1424149"/>
          </a:xfrm>
          <a:prstGeom prst="rect">
            <a:avLst/>
          </a:prstGeom>
          <a:noFill/>
          <a:ln>
            <a:noFill/>
          </a:ln>
        </p:spPr>
      </p:pic>
      <p:pic>
        <p:nvPicPr>
          <p:cNvPr id="121" name="Google Shape;121;p68"/>
          <p:cNvPicPr preferRelativeResize="0"/>
          <p:nvPr/>
        </p:nvPicPr>
        <p:blipFill rotWithShape="1">
          <a:blip r:embed="rId4">
            <a:alphaModFix/>
          </a:blip>
          <a:srcRect l="30618"/>
          <a:stretch/>
        </p:blipFill>
        <p:spPr>
          <a:xfrm>
            <a:off x="-2" y="325775"/>
            <a:ext cx="1464825" cy="206477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2"/>
        <p:cNvGrpSpPr/>
        <p:nvPr/>
      </p:nvGrpSpPr>
      <p:grpSpPr>
        <a:xfrm>
          <a:off x="0" y="0"/>
          <a:ext cx="0" cy="0"/>
          <a:chOff x="0" y="0"/>
          <a:chExt cx="0" cy="0"/>
        </a:xfrm>
      </p:grpSpPr>
      <p:pic>
        <p:nvPicPr>
          <p:cNvPr id="123" name="Google Shape;123;p69"/>
          <p:cNvPicPr preferRelativeResize="0"/>
          <p:nvPr/>
        </p:nvPicPr>
        <p:blipFill rotWithShape="1">
          <a:blip r:embed="rId2">
            <a:alphaModFix amt="88000"/>
          </a:blip>
          <a:srcRect l="17416" t="30127"/>
          <a:stretch/>
        </p:blipFill>
        <p:spPr>
          <a:xfrm rot="10800000" flipH="1">
            <a:off x="0" y="3495574"/>
            <a:ext cx="3098849" cy="1696850"/>
          </a:xfrm>
          <a:prstGeom prst="rect">
            <a:avLst/>
          </a:prstGeom>
          <a:noFill/>
          <a:ln>
            <a:noFill/>
          </a:ln>
        </p:spPr>
      </p:pic>
      <p:sp>
        <p:nvSpPr>
          <p:cNvPr id="124" name="Google Shape;124;p69"/>
          <p:cNvSpPr txBox="1">
            <a:spLocks noGrp="1"/>
          </p:cNvSpPr>
          <p:nvPr>
            <p:ph type="title" hasCustomPrompt="1"/>
          </p:nvPr>
        </p:nvSpPr>
        <p:spPr>
          <a:xfrm>
            <a:off x="1855500" y="1244700"/>
            <a:ext cx="54330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500"/>
              <a:buNone/>
              <a:defRPr sz="9500"/>
            </a:lvl1pPr>
            <a:lvl2pPr lvl="1" algn="ctr">
              <a:lnSpc>
                <a:spcPct val="100000"/>
              </a:lnSpc>
              <a:spcBef>
                <a:spcPts val="0"/>
              </a:spcBef>
              <a:spcAft>
                <a:spcPts val="0"/>
              </a:spcAft>
              <a:buClr>
                <a:schemeClr val="accent1"/>
              </a:buClr>
              <a:buSzPts val="7200"/>
              <a:buNone/>
              <a:defRPr sz="7200">
                <a:solidFill>
                  <a:schemeClr val="accent1"/>
                </a:solidFill>
              </a:defRPr>
            </a:lvl2pPr>
            <a:lvl3pPr lvl="2" algn="ctr">
              <a:lnSpc>
                <a:spcPct val="100000"/>
              </a:lnSpc>
              <a:spcBef>
                <a:spcPts val="0"/>
              </a:spcBef>
              <a:spcAft>
                <a:spcPts val="0"/>
              </a:spcAft>
              <a:buClr>
                <a:schemeClr val="accent1"/>
              </a:buClr>
              <a:buSzPts val="7200"/>
              <a:buNone/>
              <a:defRPr sz="7200">
                <a:solidFill>
                  <a:schemeClr val="accent1"/>
                </a:solidFill>
              </a:defRPr>
            </a:lvl3pPr>
            <a:lvl4pPr lvl="3" algn="ctr">
              <a:lnSpc>
                <a:spcPct val="100000"/>
              </a:lnSpc>
              <a:spcBef>
                <a:spcPts val="0"/>
              </a:spcBef>
              <a:spcAft>
                <a:spcPts val="0"/>
              </a:spcAft>
              <a:buClr>
                <a:schemeClr val="accent1"/>
              </a:buClr>
              <a:buSzPts val="7200"/>
              <a:buNone/>
              <a:defRPr sz="7200">
                <a:solidFill>
                  <a:schemeClr val="accent1"/>
                </a:solidFill>
              </a:defRPr>
            </a:lvl4pPr>
            <a:lvl5pPr lvl="4" algn="ctr">
              <a:lnSpc>
                <a:spcPct val="100000"/>
              </a:lnSpc>
              <a:spcBef>
                <a:spcPts val="0"/>
              </a:spcBef>
              <a:spcAft>
                <a:spcPts val="0"/>
              </a:spcAft>
              <a:buClr>
                <a:schemeClr val="accent1"/>
              </a:buClr>
              <a:buSzPts val="7200"/>
              <a:buNone/>
              <a:defRPr sz="7200">
                <a:solidFill>
                  <a:schemeClr val="accent1"/>
                </a:solidFill>
              </a:defRPr>
            </a:lvl5pPr>
            <a:lvl6pPr lvl="5" algn="ctr">
              <a:lnSpc>
                <a:spcPct val="100000"/>
              </a:lnSpc>
              <a:spcBef>
                <a:spcPts val="0"/>
              </a:spcBef>
              <a:spcAft>
                <a:spcPts val="0"/>
              </a:spcAft>
              <a:buClr>
                <a:schemeClr val="accent1"/>
              </a:buClr>
              <a:buSzPts val="7200"/>
              <a:buNone/>
              <a:defRPr sz="7200">
                <a:solidFill>
                  <a:schemeClr val="accent1"/>
                </a:solidFill>
              </a:defRPr>
            </a:lvl6pPr>
            <a:lvl7pPr lvl="6" algn="ctr">
              <a:lnSpc>
                <a:spcPct val="100000"/>
              </a:lnSpc>
              <a:spcBef>
                <a:spcPts val="0"/>
              </a:spcBef>
              <a:spcAft>
                <a:spcPts val="0"/>
              </a:spcAft>
              <a:buClr>
                <a:schemeClr val="accent1"/>
              </a:buClr>
              <a:buSzPts val="7200"/>
              <a:buNone/>
              <a:defRPr sz="7200">
                <a:solidFill>
                  <a:schemeClr val="accent1"/>
                </a:solidFill>
              </a:defRPr>
            </a:lvl7pPr>
            <a:lvl8pPr lvl="7" algn="ctr">
              <a:lnSpc>
                <a:spcPct val="100000"/>
              </a:lnSpc>
              <a:spcBef>
                <a:spcPts val="0"/>
              </a:spcBef>
              <a:spcAft>
                <a:spcPts val="0"/>
              </a:spcAft>
              <a:buClr>
                <a:schemeClr val="accent1"/>
              </a:buClr>
              <a:buSzPts val="7200"/>
              <a:buNone/>
              <a:defRPr sz="7200">
                <a:solidFill>
                  <a:schemeClr val="accent1"/>
                </a:solidFill>
              </a:defRPr>
            </a:lvl8pPr>
            <a:lvl9pPr lvl="8" algn="ctr">
              <a:lnSpc>
                <a:spcPct val="100000"/>
              </a:lnSpc>
              <a:spcBef>
                <a:spcPts val="0"/>
              </a:spcBef>
              <a:spcAft>
                <a:spcPts val="0"/>
              </a:spcAft>
              <a:buClr>
                <a:schemeClr val="accent1"/>
              </a:buClr>
              <a:buSzPts val="7200"/>
              <a:buNone/>
              <a:defRPr sz="7200">
                <a:solidFill>
                  <a:schemeClr val="accent1"/>
                </a:solidFill>
              </a:defRPr>
            </a:lvl9pPr>
          </a:lstStyle>
          <a:p>
            <a:r>
              <a:t>xx%</a:t>
            </a:r>
          </a:p>
        </p:txBody>
      </p:sp>
      <p:sp>
        <p:nvSpPr>
          <p:cNvPr id="125" name="Google Shape;125;p69"/>
          <p:cNvSpPr txBox="1">
            <a:spLocks noGrp="1"/>
          </p:cNvSpPr>
          <p:nvPr>
            <p:ph type="subTitle" idx="1"/>
          </p:nvPr>
        </p:nvSpPr>
        <p:spPr>
          <a:xfrm>
            <a:off x="3213200" y="3060225"/>
            <a:ext cx="2717700" cy="87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r">
              <a:lnSpc>
                <a:spcPct val="100000"/>
              </a:lnSpc>
              <a:spcBef>
                <a:spcPts val="1600"/>
              </a:spcBef>
              <a:spcAft>
                <a:spcPts val="0"/>
              </a:spcAft>
              <a:buClr>
                <a:schemeClr val="accent1"/>
              </a:buClr>
              <a:buSzPts val="1600"/>
              <a:buNone/>
              <a:defRPr sz="1600">
                <a:solidFill>
                  <a:schemeClr val="accent1"/>
                </a:solidFill>
              </a:defRPr>
            </a:lvl2pPr>
            <a:lvl3pPr lvl="2" algn="r">
              <a:lnSpc>
                <a:spcPct val="100000"/>
              </a:lnSpc>
              <a:spcBef>
                <a:spcPts val="1600"/>
              </a:spcBef>
              <a:spcAft>
                <a:spcPts val="0"/>
              </a:spcAft>
              <a:buClr>
                <a:schemeClr val="accent1"/>
              </a:buClr>
              <a:buSzPts val="1600"/>
              <a:buNone/>
              <a:defRPr sz="1600">
                <a:solidFill>
                  <a:schemeClr val="accent1"/>
                </a:solidFill>
              </a:defRPr>
            </a:lvl3pPr>
            <a:lvl4pPr lvl="3" algn="r">
              <a:lnSpc>
                <a:spcPct val="100000"/>
              </a:lnSpc>
              <a:spcBef>
                <a:spcPts val="1600"/>
              </a:spcBef>
              <a:spcAft>
                <a:spcPts val="0"/>
              </a:spcAft>
              <a:buClr>
                <a:schemeClr val="accent1"/>
              </a:buClr>
              <a:buSzPts val="1600"/>
              <a:buNone/>
              <a:defRPr sz="1600">
                <a:solidFill>
                  <a:schemeClr val="accent1"/>
                </a:solidFill>
              </a:defRPr>
            </a:lvl4pPr>
            <a:lvl5pPr lvl="4" algn="r">
              <a:lnSpc>
                <a:spcPct val="100000"/>
              </a:lnSpc>
              <a:spcBef>
                <a:spcPts val="1600"/>
              </a:spcBef>
              <a:spcAft>
                <a:spcPts val="0"/>
              </a:spcAft>
              <a:buClr>
                <a:schemeClr val="accent1"/>
              </a:buClr>
              <a:buSzPts val="1600"/>
              <a:buNone/>
              <a:defRPr sz="1600">
                <a:solidFill>
                  <a:schemeClr val="accent1"/>
                </a:solidFill>
              </a:defRPr>
            </a:lvl5pPr>
            <a:lvl6pPr lvl="5" algn="r">
              <a:lnSpc>
                <a:spcPct val="100000"/>
              </a:lnSpc>
              <a:spcBef>
                <a:spcPts val="1600"/>
              </a:spcBef>
              <a:spcAft>
                <a:spcPts val="0"/>
              </a:spcAft>
              <a:buClr>
                <a:schemeClr val="accent1"/>
              </a:buClr>
              <a:buSzPts val="1600"/>
              <a:buNone/>
              <a:defRPr sz="1600">
                <a:solidFill>
                  <a:schemeClr val="accent1"/>
                </a:solidFill>
              </a:defRPr>
            </a:lvl6pPr>
            <a:lvl7pPr lvl="6" algn="r">
              <a:lnSpc>
                <a:spcPct val="100000"/>
              </a:lnSpc>
              <a:spcBef>
                <a:spcPts val="1600"/>
              </a:spcBef>
              <a:spcAft>
                <a:spcPts val="0"/>
              </a:spcAft>
              <a:buClr>
                <a:schemeClr val="accent1"/>
              </a:buClr>
              <a:buSzPts val="1600"/>
              <a:buNone/>
              <a:defRPr sz="1600">
                <a:solidFill>
                  <a:schemeClr val="accent1"/>
                </a:solidFill>
              </a:defRPr>
            </a:lvl7pPr>
            <a:lvl8pPr lvl="7" algn="r">
              <a:lnSpc>
                <a:spcPct val="100000"/>
              </a:lnSpc>
              <a:spcBef>
                <a:spcPts val="1600"/>
              </a:spcBef>
              <a:spcAft>
                <a:spcPts val="0"/>
              </a:spcAft>
              <a:buClr>
                <a:schemeClr val="accent1"/>
              </a:buClr>
              <a:buSzPts val="1600"/>
              <a:buNone/>
              <a:defRPr sz="1600">
                <a:solidFill>
                  <a:schemeClr val="accent1"/>
                </a:solidFill>
              </a:defRPr>
            </a:lvl8pPr>
            <a:lvl9pPr lvl="8" algn="r">
              <a:lnSpc>
                <a:spcPct val="115000"/>
              </a:lnSpc>
              <a:spcBef>
                <a:spcPts val="1600"/>
              </a:spcBef>
              <a:spcAft>
                <a:spcPts val="1600"/>
              </a:spcAft>
              <a:buClr>
                <a:schemeClr val="accent1"/>
              </a:buClr>
              <a:buSzPts val="1600"/>
              <a:buNone/>
              <a:defRPr sz="1600">
                <a:solidFill>
                  <a:schemeClr val="accent1"/>
                </a:solidFill>
              </a:defRPr>
            </a:lvl9pPr>
          </a:lstStyle>
          <a:p>
            <a:endParaRPr/>
          </a:p>
        </p:txBody>
      </p:sp>
      <p:pic>
        <p:nvPicPr>
          <p:cNvPr id="126" name="Google Shape;126;p69"/>
          <p:cNvPicPr preferRelativeResize="0"/>
          <p:nvPr/>
        </p:nvPicPr>
        <p:blipFill rotWithShape="1">
          <a:blip r:embed="rId3">
            <a:alphaModFix/>
          </a:blip>
          <a:srcRect t="16777"/>
          <a:stretch/>
        </p:blipFill>
        <p:spPr>
          <a:xfrm flipH="1">
            <a:off x="6945648" y="-48928"/>
            <a:ext cx="1828801" cy="1702801"/>
          </a:xfrm>
          <a:prstGeom prst="rect">
            <a:avLst/>
          </a:prstGeom>
          <a:noFill/>
          <a:ln>
            <a:noFill/>
          </a:ln>
        </p:spPr>
      </p:pic>
      <p:pic>
        <p:nvPicPr>
          <p:cNvPr id="127" name="Google Shape;127;p69"/>
          <p:cNvPicPr preferRelativeResize="0"/>
          <p:nvPr/>
        </p:nvPicPr>
        <p:blipFill rotWithShape="1">
          <a:blip r:embed="rId4">
            <a:alphaModFix amt="85000"/>
          </a:blip>
          <a:srcRect r="78523"/>
          <a:stretch/>
        </p:blipFill>
        <p:spPr>
          <a:xfrm rot="-5400000">
            <a:off x="6570650" y="-861101"/>
            <a:ext cx="510599" cy="22346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sp>
        <p:nvSpPr>
          <p:cNvPr id="129" name="Google Shape;129;p70"/>
          <p:cNvSpPr txBox="1">
            <a:spLocks noGrp="1"/>
          </p:cNvSpPr>
          <p:nvPr>
            <p:ph type="subTitle" idx="1"/>
          </p:nvPr>
        </p:nvSpPr>
        <p:spPr>
          <a:xfrm>
            <a:off x="6789174" y="3792525"/>
            <a:ext cx="1641600" cy="502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r">
              <a:lnSpc>
                <a:spcPct val="100000"/>
              </a:lnSpc>
              <a:spcBef>
                <a:spcPts val="1600"/>
              </a:spcBef>
              <a:spcAft>
                <a:spcPts val="0"/>
              </a:spcAft>
              <a:buSzPts val="1400"/>
              <a:buNone/>
              <a:defRPr sz="1800">
                <a:solidFill>
                  <a:schemeClr val="accent4"/>
                </a:solidFill>
                <a:latin typeface="Oswald"/>
                <a:ea typeface="Oswald"/>
                <a:cs typeface="Oswald"/>
                <a:sym typeface="Oswald"/>
              </a:defRPr>
            </a:lvl2pPr>
            <a:lvl3pPr lvl="2" algn="r">
              <a:lnSpc>
                <a:spcPct val="100000"/>
              </a:lnSpc>
              <a:spcBef>
                <a:spcPts val="1600"/>
              </a:spcBef>
              <a:spcAft>
                <a:spcPts val="0"/>
              </a:spcAft>
              <a:buSzPts val="1400"/>
              <a:buNone/>
              <a:defRPr sz="1800">
                <a:solidFill>
                  <a:schemeClr val="accent4"/>
                </a:solidFill>
                <a:latin typeface="Oswald"/>
                <a:ea typeface="Oswald"/>
                <a:cs typeface="Oswald"/>
                <a:sym typeface="Oswald"/>
              </a:defRPr>
            </a:lvl3pPr>
            <a:lvl4pPr lvl="3" algn="r">
              <a:lnSpc>
                <a:spcPct val="100000"/>
              </a:lnSpc>
              <a:spcBef>
                <a:spcPts val="1600"/>
              </a:spcBef>
              <a:spcAft>
                <a:spcPts val="0"/>
              </a:spcAft>
              <a:buSzPts val="1400"/>
              <a:buNone/>
              <a:defRPr sz="1800">
                <a:solidFill>
                  <a:schemeClr val="accent4"/>
                </a:solidFill>
                <a:latin typeface="Oswald"/>
                <a:ea typeface="Oswald"/>
                <a:cs typeface="Oswald"/>
                <a:sym typeface="Oswald"/>
              </a:defRPr>
            </a:lvl4pPr>
            <a:lvl5pPr lvl="4" algn="r">
              <a:lnSpc>
                <a:spcPct val="100000"/>
              </a:lnSpc>
              <a:spcBef>
                <a:spcPts val="1600"/>
              </a:spcBef>
              <a:spcAft>
                <a:spcPts val="0"/>
              </a:spcAft>
              <a:buSzPts val="1400"/>
              <a:buNone/>
              <a:defRPr sz="1800">
                <a:solidFill>
                  <a:schemeClr val="accent4"/>
                </a:solidFill>
                <a:latin typeface="Oswald"/>
                <a:ea typeface="Oswald"/>
                <a:cs typeface="Oswald"/>
                <a:sym typeface="Oswald"/>
              </a:defRPr>
            </a:lvl5pPr>
            <a:lvl6pPr lvl="5" algn="r">
              <a:lnSpc>
                <a:spcPct val="100000"/>
              </a:lnSpc>
              <a:spcBef>
                <a:spcPts val="1600"/>
              </a:spcBef>
              <a:spcAft>
                <a:spcPts val="0"/>
              </a:spcAft>
              <a:buSzPts val="1400"/>
              <a:buNone/>
              <a:defRPr sz="1800">
                <a:solidFill>
                  <a:schemeClr val="accent4"/>
                </a:solidFill>
                <a:latin typeface="Oswald"/>
                <a:ea typeface="Oswald"/>
                <a:cs typeface="Oswald"/>
                <a:sym typeface="Oswald"/>
              </a:defRPr>
            </a:lvl6pPr>
            <a:lvl7pPr lvl="6" algn="r">
              <a:lnSpc>
                <a:spcPct val="100000"/>
              </a:lnSpc>
              <a:spcBef>
                <a:spcPts val="1600"/>
              </a:spcBef>
              <a:spcAft>
                <a:spcPts val="0"/>
              </a:spcAft>
              <a:buSzPts val="1400"/>
              <a:buNone/>
              <a:defRPr sz="1800">
                <a:solidFill>
                  <a:schemeClr val="accent4"/>
                </a:solidFill>
                <a:latin typeface="Oswald"/>
                <a:ea typeface="Oswald"/>
                <a:cs typeface="Oswald"/>
                <a:sym typeface="Oswald"/>
              </a:defRPr>
            </a:lvl7pPr>
            <a:lvl8pPr lvl="7" algn="r">
              <a:lnSpc>
                <a:spcPct val="100000"/>
              </a:lnSpc>
              <a:spcBef>
                <a:spcPts val="1600"/>
              </a:spcBef>
              <a:spcAft>
                <a:spcPts val="0"/>
              </a:spcAft>
              <a:buSzPts val="1400"/>
              <a:buNone/>
              <a:defRPr sz="1800">
                <a:solidFill>
                  <a:schemeClr val="accent4"/>
                </a:solidFill>
                <a:latin typeface="Oswald"/>
                <a:ea typeface="Oswald"/>
                <a:cs typeface="Oswald"/>
                <a:sym typeface="Oswald"/>
              </a:defRPr>
            </a:lvl8pPr>
            <a:lvl9pPr lvl="8" algn="r">
              <a:lnSpc>
                <a:spcPct val="115000"/>
              </a:lnSpc>
              <a:spcBef>
                <a:spcPts val="1600"/>
              </a:spcBef>
              <a:spcAft>
                <a:spcPts val="1600"/>
              </a:spcAft>
              <a:buSzPts val="1400"/>
              <a:buNone/>
              <a:defRPr sz="1800">
                <a:solidFill>
                  <a:schemeClr val="accent4"/>
                </a:solidFill>
                <a:latin typeface="Oswald"/>
                <a:ea typeface="Oswald"/>
                <a:cs typeface="Oswald"/>
                <a:sym typeface="Oswald"/>
              </a:defRPr>
            </a:lvl9pPr>
          </a:lstStyle>
          <a:p>
            <a:endParaRPr/>
          </a:p>
        </p:txBody>
      </p:sp>
      <p:sp>
        <p:nvSpPr>
          <p:cNvPr id="130" name="Google Shape;130;p70"/>
          <p:cNvSpPr txBox="1">
            <a:spLocks noGrp="1"/>
          </p:cNvSpPr>
          <p:nvPr>
            <p:ph type="subTitle" idx="2"/>
          </p:nvPr>
        </p:nvSpPr>
        <p:spPr>
          <a:xfrm>
            <a:off x="5443250" y="2859842"/>
            <a:ext cx="2987400" cy="877800"/>
          </a:xfrm>
          <a:prstGeom prst="rect">
            <a:avLst/>
          </a:prstGeom>
          <a:noFill/>
          <a:ln>
            <a:noFill/>
          </a:ln>
        </p:spPr>
        <p:txBody>
          <a:bodyPr spcFirstLastPara="1" wrap="square" lIns="91425" tIns="91425" rIns="91425" bIns="91425" anchor="t" anchorCtr="0">
            <a:noAutofit/>
          </a:bodyPr>
          <a:lstStyle>
            <a:lvl1pPr lvl="0" algn="just">
              <a:lnSpc>
                <a:spcPct val="100000"/>
              </a:lnSpc>
              <a:spcBef>
                <a:spcPts val="0"/>
              </a:spcBef>
              <a:spcAft>
                <a:spcPts val="0"/>
              </a:spcAft>
              <a:buSzPts val="1400"/>
              <a:buNone/>
              <a:defRPr/>
            </a:lvl1pPr>
            <a:lvl2pPr lvl="1" algn="just">
              <a:lnSpc>
                <a:spcPct val="100000"/>
              </a:lnSpc>
              <a:spcBef>
                <a:spcPts val="1600"/>
              </a:spcBef>
              <a:spcAft>
                <a:spcPts val="0"/>
              </a:spcAft>
              <a:buSzPts val="1400"/>
              <a:buNone/>
              <a:defRPr/>
            </a:lvl2pPr>
            <a:lvl3pPr lvl="2" algn="just">
              <a:lnSpc>
                <a:spcPct val="100000"/>
              </a:lnSpc>
              <a:spcBef>
                <a:spcPts val="1600"/>
              </a:spcBef>
              <a:spcAft>
                <a:spcPts val="0"/>
              </a:spcAft>
              <a:buSzPts val="1400"/>
              <a:buNone/>
              <a:defRPr/>
            </a:lvl3pPr>
            <a:lvl4pPr lvl="3" algn="just">
              <a:lnSpc>
                <a:spcPct val="100000"/>
              </a:lnSpc>
              <a:spcBef>
                <a:spcPts val="1600"/>
              </a:spcBef>
              <a:spcAft>
                <a:spcPts val="0"/>
              </a:spcAft>
              <a:buSzPts val="1400"/>
              <a:buNone/>
              <a:defRPr/>
            </a:lvl4pPr>
            <a:lvl5pPr lvl="4" algn="just">
              <a:lnSpc>
                <a:spcPct val="100000"/>
              </a:lnSpc>
              <a:spcBef>
                <a:spcPts val="1600"/>
              </a:spcBef>
              <a:spcAft>
                <a:spcPts val="0"/>
              </a:spcAft>
              <a:buSzPts val="1400"/>
              <a:buNone/>
              <a:defRPr/>
            </a:lvl5pPr>
            <a:lvl6pPr lvl="5" algn="just">
              <a:lnSpc>
                <a:spcPct val="100000"/>
              </a:lnSpc>
              <a:spcBef>
                <a:spcPts val="1600"/>
              </a:spcBef>
              <a:spcAft>
                <a:spcPts val="0"/>
              </a:spcAft>
              <a:buSzPts val="1400"/>
              <a:buNone/>
              <a:defRPr/>
            </a:lvl6pPr>
            <a:lvl7pPr lvl="6" algn="just">
              <a:lnSpc>
                <a:spcPct val="100000"/>
              </a:lnSpc>
              <a:spcBef>
                <a:spcPts val="1600"/>
              </a:spcBef>
              <a:spcAft>
                <a:spcPts val="0"/>
              </a:spcAft>
              <a:buSzPts val="1400"/>
              <a:buNone/>
              <a:defRPr/>
            </a:lvl7pPr>
            <a:lvl8pPr lvl="7" algn="just">
              <a:lnSpc>
                <a:spcPct val="100000"/>
              </a:lnSpc>
              <a:spcBef>
                <a:spcPts val="1600"/>
              </a:spcBef>
              <a:spcAft>
                <a:spcPts val="0"/>
              </a:spcAft>
              <a:buSzPts val="1400"/>
              <a:buNone/>
              <a:defRPr/>
            </a:lvl8pPr>
            <a:lvl9pPr lvl="8" algn="just">
              <a:lnSpc>
                <a:spcPct val="115000"/>
              </a:lnSpc>
              <a:spcBef>
                <a:spcPts val="1600"/>
              </a:spcBef>
              <a:spcAft>
                <a:spcPts val="1600"/>
              </a:spcAft>
              <a:buSzPts val="1400"/>
              <a:buNone/>
              <a:defRPr/>
            </a:lvl9pPr>
          </a:lstStyle>
          <a:p>
            <a:endParaRPr/>
          </a:p>
        </p:txBody>
      </p:sp>
      <p:sp>
        <p:nvSpPr>
          <p:cNvPr id="131" name="Google Shape;131;p70"/>
          <p:cNvSpPr txBox="1">
            <a:spLocks noGrp="1"/>
          </p:cNvSpPr>
          <p:nvPr>
            <p:ph type="subTitle" idx="3"/>
          </p:nvPr>
        </p:nvSpPr>
        <p:spPr>
          <a:xfrm>
            <a:off x="6789125" y="1776850"/>
            <a:ext cx="1641600" cy="502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r">
              <a:lnSpc>
                <a:spcPct val="100000"/>
              </a:lnSpc>
              <a:spcBef>
                <a:spcPts val="1600"/>
              </a:spcBef>
              <a:spcAft>
                <a:spcPts val="0"/>
              </a:spcAft>
              <a:buSzPts val="1400"/>
              <a:buNone/>
              <a:defRPr sz="1800">
                <a:solidFill>
                  <a:schemeClr val="accent4"/>
                </a:solidFill>
                <a:latin typeface="Oswald"/>
                <a:ea typeface="Oswald"/>
                <a:cs typeface="Oswald"/>
                <a:sym typeface="Oswald"/>
              </a:defRPr>
            </a:lvl2pPr>
            <a:lvl3pPr lvl="2" algn="r">
              <a:lnSpc>
                <a:spcPct val="100000"/>
              </a:lnSpc>
              <a:spcBef>
                <a:spcPts val="1600"/>
              </a:spcBef>
              <a:spcAft>
                <a:spcPts val="0"/>
              </a:spcAft>
              <a:buSzPts val="1400"/>
              <a:buNone/>
              <a:defRPr sz="1800">
                <a:solidFill>
                  <a:schemeClr val="accent4"/>
                </a:solidFill>
                <a:latin typeface="Oswald"/>
                <a:ea typeface="Oswald"/>
                <a:cs typeface="Oswald"/>
                <a:sym typeface="Oswald"/>
              </a:defRPr>
            </a:lvl3pPr>
            <a:lvl4pPr lvl="3" algn="r">
              <a:lnSpc>
                <a:spcPct val="100000"/>
              </a:lnSpc>
              <a:spcBef>
                <a:spcPts val="1600"/>
              </a:spcBef>
              <a:spcAft>
                <a:spcPts val="0"/>
              </a:spcAft>
              <a:buSzPts val="1400"/>
              <a:buNone/>
              <a:defRPr sz="1800">
                <a:solidFill>
                  <a:schemeClr val="accent4"/>
                </a:solidFill>
                <a:latin typeface="Oswald"/>
                <a:ea typeface="Oswald"/>
                <a:cs typeface="Oswald"/>
                <a:sym typeface="Oswald"/>
              </a:defRPr>
            </a:lvl4pPr>
            <a:lvl5pPr lvl="4" algn="r">
              <a:lnSpc>
                <a:spcPct val="100000"/>
              </a:lnSpc>
              <a:spcBef>
                <a:spcPts val="1600"/>
              </a:spcBef>
              <a:spcAft>
                <a:spcPts val="0"/>
              </a:spcAft>
              <a:buSzPts val="1400"/>
              <a:buNone/>
              <a:defRPr sz="1800">
                <a:solidFill>
                  <a:schemeClr val="accent4"/>
                </a:solidFill>
                <a:latin typeface="Oswald"/>
                <a:ea typeface="Oswald"/>
                <a:cs typeface="Oswald"/>
                <a:sym typeface="Oswald"/>
              </a:defRPr>
            </a:lvl5pPr>
            <a:lvl6pPr lvl="5" algn="r">
              <a:lnSpc>
                <a:spcPct val="100000"/>
              </a:lnSpc>
              <a:spcBef>
                <a:spcPts val="1600"/>
              </a:spcBef>
              <a:spcAft>
                <a:spcPts val="0"/>
              </a:spcAft>
              <a:buSzPts val="1400"/>
              <a:buNone/>
              <a:defRPr sz="1800">
                <a:solidFill>
                  <a:schemeClr val="accent4"/>
                </a:solidFill>
                <a:latin typeface="Oswald"/>
                <a:ea typeface="Oswald"/>
                <a:cs typeface="Oswald"/>
                <a:sym typeface="Oswald"/>
              </a:defRPr>
            </a:lvl6pPr>
            <a:lvl7pPr lvl="6" algn="r">
              <a:lnSpc>
                <a:spcPct val="100000"/>
              </a:lnSpc>
              <a:spcBef>
                <a:spcPts val="1600"/>
              </a:spcBef>
              <a:spcAft>
                <a:spcPts val="0"/>
              </a:spcAft>
              <a:buSzPts val="1400"/>
              <a:buNone/>
              <a:defRPr sz="1800">
                <a:solidFill>
                  <a:schemeClr val="accent4"/>
                </a:solidFill>
                <a:latin typeface="Oswald"/>
                <a:ea typeface="Oswald"/>
                <a:cs typeface="Oswald"/>
                <a:sym typeface="Oswald"/>
              </a:defRPr>
            </a:lvl7pPr>
            <a:lvl8pPr lvl="7" algn="r">
              <a:lnSpc>
                <a:spcPct val="100000"/>
              </a:lnSpc>
              <a:spcBef>
                <a:spcPts val="1600"/>
              </a:spcBef>
              <a:spcAft>
                <a:spcPts val="0"/>
              </a:spcAft>
              <a:buSzPts val="1400"/>
              <a:buNone/>
              <a:defRPr sz="1800">
                <a:solidFill>
                  <a:schemeClr val="accent4"/>
                </a:solidFill>
                <a:latin typeface="Oswald"/>
                <a:ea typeface="Oswald"/>
                <a:cs typeface="Oswald"/>
                <a:sym typeface="Oswald"/>
              </a:defRPr>
            </a:lvl8pPr>
            <a:lvl9pPr lvl="8" algn="r">
              <a:lnSpc>
                <a:spcPct val="115000"/>
              </a:lnSpc>
              <a:spcBef>
                <a:spcPts val="1600"/>
              </a:spcBef>
              <a:spcAft>
                <a:spcPts val="1600"/>
              </a:spcAft>
              <a:buSzPts val="1400"/>
              <a:buNone/>
              <a:defRPr sz="1800">
                <a:solidFill>
                  <a:schemeClr val="accent4"/>
                </a:solidFill>
                <a:latin typeface="Oswald"/>
                <a:ea typeface="Oswald"/>
                <a:cs typeface="Oswald"/>
                <a:sym typeface="Oswald"/>
              </a:defRPr>
            </a:lvl9pPr>
          </a:lstStyle>
          <a:p>
            <a:endParaRPr/>
          </a:p>
        </p:txBody>
      </p:sp>
      <p:sp>
        <p:nvSpPr>
          <p:cNvPr id="132" name="Google Shape;132;p70"/>
          <p:cNvSpPr txBox="1">
            <a:spLocks noGrp="1"/>
          </p:cNvSpPr>
          <p:nvPr>
            <p:ph type="title"/>
          </p:nvPr>
        </p:nvSpPr>
        <p:spPr>
          <a:xfrm>
            <a:off x="713225" y="2569475"/>
            <a:ext cx="3145500" cy="202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4600"/>
              <a:buNone/>
              <a:defRPr sz="4200">
                <a:solidFill>
                  <a:schemeClr val="lt1"/>
                </a:solidFill>
              </a:defRPr>
            </a:lvl1pPr>
            <a:lvl2pPr lvl="1"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a:endParaRPr/>
          </a:p>
        </p:txBody>
      </p:sp>
      <p:sp>
        <p:nvSpPr>
          <p:cNvPr id="133" name="Google Shape;133;p70"/>
          <p:cNvSpPr txBox="1">
            <a:spLocks noGrp="1"/>
          </p:cNvSpPr>
          <p:nvPr>
            <p:ph type="subTitle" idx="4"/>
          </p:nvPr>
        </p:nvSpPr>
        <p:spPr>
          <a:xfrm>
            <a:off x="5443250" y="848166"/>
            <a:ext cx="2987400" cy="877800"/>
          </a:xfrm>
          <a:prstGeom prst="rect">
            <a:avLst/>
          </a:prstGeom>
          <a:noFill/>
          <a:ln>
            <a:noFill/>
          </a:ln>
        </p:spPr>
        <p:txBody>
          <a:bodyPr spcFirstLastPara="1" wrap="square" lIns="91425" tIns="91425" rIns="91425" bIns="91425" anchor="t" anchorCtr="0">
            <a:noAutofit/>
          </a:bodyPr>
          <a:lstStyle>
            <a:lvl1pPr lvl="0" algn="just">
              <a:lnSpc>
                <a:spcPct val="100000"/>
              </a:lnSpc>
              <a:spcBef>
                <a:spcPts val="0"/>
              </a:spcBef>
              <a:spcAft>
                <a:spcPts val="0"/>
              </a:spcAft>
              <a:buSzPts val="1400"/>
              <a:buNone/>
              <a:defRPr/>
            </a:lvl1pPr>
            <a:lvl2pPr lvl="1" algn="just">
              <a:lnSpc>
                <a:spcPct val="100000"/>
              </a:lnSpc>
              <a:spcBef>
                <a:spcPts val="1600"/>
              </a:spcBef>
              <a:spcAft>
                <a:spcPts val="0"/>
              </a:spcAft>
              <a:buSzPts val="1400"/>
              <a:buNone/>
              <a:defRPr/>
            </a:lvl2pPr>
            <a:lvl3pPr lvl="2" algn="just">
              <a:lnSpc>
                <a:spcPct val="100000"/>
              </a:lnSpc>
              <a:spcBef>
                <a:spcPts val="1600"/>
              </a:spcBef>
              <a:spcAft>
                <a:spcPts val="0"/>
              </a:spcAft>
              <a:buSzPts val="1400"/>
              <a:buNone/>
              <a:defRPr/>
            </a:lvl3pPr>
            <a:lvl4pPr lvl="3" algn="just">
              <a:lnSpc>
                <a:spcPct val="100000"/>
              </a:lnSpc>
              <a:spcBef>
                <a:spcPts val="1600"/>
              </a:spcBef>
              <a:spcAft>
                <a:spcPts val="0"/>
              </a:spcAft>
              <a:buSzPts val="1400"/>
              <a:buNone/>
              <a:defRPr/>
            </a:lvl4pPr>
            <a:lvl5pPr lvl="4" algn="just">
              <a:lnSpc>
                <a:spcPct val="100000"/>
              </a:lnSpc>
              <a:spcBef>
                <a:spcPts val="1600"/>
              </a:spcBef>
              <a:spcAft>
                <a:spcPts val="0"/>
              </a:spcAft>
              <a:buSzPts val="1400"/>
              <a:buNone/>
              <a:defRPr/>
            </a:lvl5pPr>
            <a:lvl6pPr lvl="5" algn="just">
              <a:lnSpc>
                <a:spcPct val="100000"/>
              </a:lnSpc>
              <a:spcBef>
                <a:spcPts val="1600"/>
              </a:spcBef>
              <a:spcAft>
                <a:spcPts val="0"/>
              </a:spcAft>
              <a:buSzPts val="1400"/>
              <a:buNone/>
              <a:defRPr/>
            </a:lvl6pPr>
            <a:lvl7pPr lvl="6" algn="just">
              <a:lnSpc>
                <a:spcPct val="100000"/>
              </a:lnSpc>
              <a:spcBef>
                <a:spcPts val="1600"/>
              </a:spcBef>
              <a:spcAft>
                <a:spcPts val="0"/>
              </a:spcAft>
              <a:buSzPts val="1400"/>
              <a:buNone/>
              <a:defRPr/>
            </a:lvl7pPr>
            <a:lvl8pPr lvl="7" algn="just">
              <a:lnSpc>
                <a:spcPct val="100000"/>
              </a:lnSpc>
              <a:spcBef>
                <a:spcPts val="1600"/>
              </a:spcBef>
              <a:spcAft>
                <a:spcPts val="0"/>
              </a:spcAft>
              <a:buSzPts val="1400"/>
              <a:buNone/>
              <a:defRPr/>
            </a:lvl8pPr>
            <a:lvl9pPr lvl="8" algn="just">
              <a:lnSpc>
                <a:spcPct val="115000"/>
              </a:lnSpc>
              <a:spcBef>
                <a:spcPts val="1600"/>
              </a:spcBef>
              <a:spcAft>
                <a:spcPts val="1600"/>
              </a:spcAft>
              <a:buSzPts val="1400"/>
              <a:buNone/>
              <a:defRPr/>
            </a:lvl9pPr>
          </a:lstStyle>
          <a:p>
            <a:endParaRPr/>
          </a:p>
        </p:txBody>
      </p:sp>
      <p:pic>
        <p:nvPicPr>
          <p:cNvPr id="134" name="Google Shape;134;p70"/>
          <p:cNvPicPr preferRelativeResize="0"/>
          <p:nvPr/>
        </p:nvPicPr>
        <p:blipFill rotWithShape="1">
          <a:blip r:embed="rId2">
            <a:alphaModFix/>
          </a:blip>
          <a:srcRect/>
          <a:stretch/>
        </p:blipFill>
        <p:spPr>
          <a:xfrm rot="10800000">
            <a:off x="8261550" y="4406400"/>
            <a:ext cx="630936" cy="62800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35"/>
        <p:cNvGrpSpPr/>
        <p:nvPr/>
      </p:nvGrpSpPr>
      <p:grpSpPr>
        <a:xfrm>
          <a:off x="0" y="0"/>
          <a:ext cx="0" cy="0"/>
          <a:chOff x="0" y="0"/>
          <a:chExt cx="0" cy="0"/>
        </a:xfrm>
      </p:grpSpPr>
      <p:pic>
        <p:nvPicPr>
          <p:cNvPr id="136" name="Google Shape;136;p71"/>
          <p:cNvPicPr preferRelativeResize="0"/>
          <p:nvPr/>
        </p:nvPicPr>
        <p:blipFill rotWithShape="1">
          <a:blip r:embed="rId2">
            <a:alphaModFix/>
          </a:blip>
          <a:srcRect t="6390" r="48231" b="45118"/>
          <a:stretch/>
        </p:blipFill>
        <p:spPr>
          <a:xfrm rot="10800000">
            <a:off x="-235000" y="-44675"/>
            <a:ext cx="1420075" cy="1294925"/>
          </a:xfrm>
          <a:prstGeom prst="rect">
            <a:avLst/>
          </a:prstGeom>
          <a:noFill/>
          <a:ln>
            <a:noFill/>
          </a:ln>
        </p:spPr>
      </p:pic>
      <p:pic>
        <p:nvPicPr>
          <p:cNvPr id="137" name="Google Shape;137;p71"/>
          <p:cNvPicPr preferRelativeResize="0"/>
          <p:nvPr/>
        </p:nvPicPr>
        <p:blipFill rotWithShape="1">
          <a:blip r:embed="rId3">
            <a:alphaModFix/>
          </a:blip>
          <a:srcRect r="21203" b="28083"/>
          <a:stretch/>
        </p:blipFill>
        <p:spPr>
          <a:xfrm rot="4217121">
            <a:off x="-467479" y="3333364"/>
            <a:ext cx="2399831" cy="2136346"/>
          </a:xfrm>
          <a:prstGeom prst="rect">
            <a:avLst/>
          </a:prstGeom>
          <a:noFill/>
          <a:ln>
            <a:noFill/>
          </a:ln>
        </p:spPr>
      </p:pic>
      <p:sp>
        <p:nvSpPr>
          <p:cNvPr id="138" name="Google Shape;138;p71"/>
          <p:cNvSpPr txBox="1">
            <a:spLocks noGrp="1"/>
          </p:cNvSpPr>
          <p:nvPr>
            <p:ph type="title"/>
          </p:nvPr>
        </p:nvSpPr>
        <p:spPr>
          <a:xfrm>
            <a:off x="713225" y="1928250"/>
            <a:ext cx="4394100" cy="128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500"/>
              <a:buNone/>
              <a:defRPr sz="3500">
                <a:solidFill>
                  <a:schemeClr val="lt1"/>
                </a:solidFill>
              </a:defRPr>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139"/>
        <p:cNvGrpSpPr/>
        <p:nvPr/>
      </p:nvGrpSpPr>
      <p:grpSpPr>
        <a:xfrm>
          <a:off x="0" y="0"/>
          <a:ext cx="0" cy="0"/>
          <a:chOff x="0" y="0"/>
          <a:chExt cx="0" cy="0"/>
        </a:xfrm>
      </p:grpSpPr>
      <p:pic>
        <p:nvPicPr>
          <p:cNvPr id="140" name="Google Shape;140;p72"/>
          <p:cNvPicPr preferRelativeResize="0"/>
          <p:nvPr/>
        </p:nvPicPr>
        <p:blipFill rotWithShape="1">
          <a:blip r:embed="rId2">
            <a:alphaModFix/>
          </a:blip>
          <a:srcRect l="219" r="208"/>
          <a:stretch/>
        </p:blipFill>
        <p:spPr>
          <a:xfrm rot="10800000">
            <a:off x="8225021" y="4351019"/>
            <a:ext cx="731520" cy="731520"/>
          </a:xfrm>
          <a:prstGeom prst="rect">
            <a:avLst/>
          </a:prstGeom>
          <a:noFill/>
          <a:ln>
            <a:noFill/>
          </a:ln>
        </p:spPr>
      </p:pic>
      <p:sp>
        <p:nvSpPr>
          <p:cNvPr id="141" name="Google Shape;141;p72"/>
          <p:cNvSpPr txBox="1">
            <a:spLocks noGrp="1"/>
          </p:cNvSpPr>
          <p:nvPr>
            <p:ph type="subTitle" idx="1"/>
          </p:nvPr>
        </p:nvSpPr>
        <p:spPr>
          <a:xfrm>
            <a:off x="6074675" y="786958"/>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2" name="Google Shape;142;p72"/>
          <p:cNvSpPr txBox="1">
            <a:spLocks noGrp="1"/>
          </p:cNvSpPr>
          <p:nvPr>
            <p:ph type="subTitle" idx="2"/>
          </p:nvPr>
        </p:nvSpPr>
        <p:spPr>
          <a:xfrm>
            <a:off x="6074675" y="2114550"/>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3" name="Google Shape;143;p72"/>
          <p:cNvSpPr txBox="1">
            <a:spLocks noGrp="1"/>
          </p:cNvSpPr>
          <p:nvPr>
            <p:ph type="subTitle" idx="3"/>
          </p:nvPr>
        </p:nvSpPr>
        <p:spPr>
          <a:xfrm>
            <a:off x="6074675" y="3442142"/>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4" name="Google Shape;144;p72"/>
          <p:cNvSpPr txBox="1">
            <a:spLocks noGrp="1"/>
          </p:cNvSpPr>
          <p:nvPr>
            <p:ph type="title"/>
          </p:nvPr>
        </p:nvSpPr>
        <p:spPr>
          <a:xfrm>
            <a:off x="713225" y="2571750"/>
            <a:ext cx="3145800" cy="20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600"/>
              <a:buNone/>
              <a:defRPr>
                <a:solidFill>
                  <a:schemeClr val="lt1"/>
                </a:solidFill>
              </a:defRPr>
            </a:lvl1pPr>
            <a:lvl2pPr lvl="1" algn="r">
              <a:lnSpc>
                <a:spcPct val="100000"/>
              </a:lnSpc>
              <a:spcBef>
                <a:spcPts val="0"/>
              </a:spcBef>
              <a:spcAft>
                <a:spcPts val="0"/>
              </a:spcAft>
              <a:buSzPts val="2800"/>
              <a:buNone/>
              <a:defRPr sz="6000">
                <a:solidFill>
                  <a:schemeClr val="lt1"/>
                </a:solidFill>
                <a:latin typeface="Oswald"/>
                <a:ea typeface="Oswald"/>
                <a:cs typeface="Oswald"/>
                <a:sym typeface="Oswald"/>
              </a:defRPr>
            </a:lvl2pPr>
            <a:lvl3pPr lvl="2" algn="r">
              <a:lnSpc>
                <a:spcPct val="100000"/>
              </a:lnSpc>
              <a:spcBef>
                <a:spcPts val="0"/>
              </a:spcBef>
              <a:spcAft>
                <a:spcPts val="0"/>
              </a:spcAft>
              <a:buSzPts val="2800"/>
              <a:buNone/>
              <a:defRPr sz="6000">
                <a:solidFill>
                  <a:schemeClr val="lt1"/>
                </a:solidFill>
                <a:latin typeface="Oswald"/>
                <a:ea typeface="Oswald"/>
                <a:cs typeface="Oswald"/>
                <a:sym typeface="Oswald"/>
              </a:defRPr>
            </a:lvl3pPr>
            <a:lvl4pPr lvl="3" algn="r">
              <a:lnSpc>
                <a:spcPct val="100000"/>
              </a:lnSpc>
              <a:spcBef>
                <a:spcPts val="0"/>
              </a:spcBef>
              <a:spcAft>
                <a:spcPts val="0"/>
              </a:spcAft>
              <a:buSzPts val="2800"/>
              <a:buNone/>
              <a:defRPr sz="6000">
                <a:solidFill>
                  <a:schemeClr val="lt1"/>
                </a:solidFill>
                <a:latin typeface="Oswald"/>
                <a:ea typeface="Oswald"/>
                <a:cs typeface="Oswald"/>
                <a:sym typeface="Oswald"/>
              </a:defRPr>
            </a:lvl4pPr>
            <a:lvl5pPr lvl="4" algn="r">
              <a:lnSpc>
                <a:spcPct val="100000"/>
              </a:lnSpc>
              <a:spcBef>
                <a:spcPts val="0"/>
              </a:spcBef>
              <a:spcAft>
                <a:spcPts val="0"/>
              </a:spcAft>
              <a:buSzPts val="2800"/>
              <a:buNone/>
              <a:defRPr sz="6000">
                <a:solidFill>
                  <a:schemeClr val="lt1"/>
                </a:solidFill>
                <a:latin typeface="Oswald"/>
                <a:ea typeface="Oswald"/>
                <a:cs typeface="Oswald"/>
                <a:sym typeface="Oswald"/>
              </a:defRPr>
            </a:lvl5pPr>
            <a:lvl6pPr lvl="5" algn="r">
              <a:lnSpc>
                <a:spcPct val="100000"/>
              </a:lnSpc>
              <a:spcBef>
                <a:spcPts val="0"/>
              </a:spcBef>
              <a:spcAft>
                <a:spcPts val="0"/>
              </a:spcAft>
              <a:buSzPts val="2800"/>
              <a:buNone/>
              <a:defRPr sz="6000">
                <a:solidFill>
                  <a:schemeClr val="lt1"/>
                </a:solidFill>
                <a:latin typeface="Oswald"/>
                <a:ea typeface="Oswald"/>
                <a:cs typeface="Oswald"/>
                <a:sym typeface="Oswald"/>
              </a:defRPr>
            </a:lvl6pPr>
            <a:lvl7pPr lvl="6" algn="r">
              <a:lnSpc>
                <a:spcPct val="100000"/>
              </a:lnSpc>
              <a:spcBef>
                <a:spcPts val="0"/>
              </a:spcBef>
              <a:spcAft>
                <a:spcPts val="0"/>
              </a:spcAft>
              <a:buSzPts val="2800"/>
              <a:buNone/>
              <a:defRPr sz="6000">
                <a:solidFill>
                  <a:schemeClr val="lt1"/>
                </a:solidFill>
                <a:latin typeface="Oswald"/>
                <a:ea typeface="Oswald"/>
                <a:cs typeface="Oswald"/>
                <a:sym typeface="Oswald"/>
              </a:defRPr>
            </a:lvl7pPr>
            <a:lvl8pPr lvl="7" algn="r">
              <a:lnSpc>
                <a:spcPct val="100000"/>
              </a:lnSpc>
              <a:spcBef>
                <a:spcPts val="0"/>
              </a:spcBef>
              <a:spcAft>
                <a:spcPts val="0"/>
              </a:spcAft>
              <a:buSzPts val="2800"/>
              <a:buNone/>
              <a:defRPr sz="6000">
                <a:solidFill>
                  <a:schemeClr val="lt1"/>
                </a:solidFill>
                <a:latin typeface="Oswald"/>
                <a:ea typeface="Oswald"/>
                <a:cs typeface="Oswald"/>
                <a:sym typeface="Oswald"/>
              </a:defRPr>
            </a:lvl8pPr>
            <a:lvl9pPr lvl="8" algn="r">
              <a:lnSpc>
                <a:spcPct val="100000"/>
              </a:lnSpc>
              <a:spcBef>
                <a:spcPts val="0"/>
              </a:spcBef>
              <a:spcAft>
                <a:spcPts val="0"/>
              </a:spcAft>
              <a:buSzPts val="2800"/>
              <a:buNone/>
              <a:defRPr sz="6000">
                <a:solidFill>
                  <a:schemeClr val="lt1"/>
                </a:solidFill>
                <a:latin typeface="Oswald"/>
                <a:ea typeface="Oswald"/>
                <a:cs typeface="Oswald"/>
                <a:sym typeface="Oswald"/>
              </a:defRPr>
            </a:lvl9pPr>
          </a:lstStyle>
          <a:p>
            <a:endParaRPr/>
          </a:p>
        </p:txBody>
      </p:sp>
      <p:sp>
        <p:nvSpPr>
          <p:cNvPr id="145" name="Google Shape;145;p72"/>
          <p:cNvSpPr txBox="1">
            <a:spLocks noGrp="1"/>
          </p:cNvSpPr>
          <p:nvPr>
            <p:ph type="subTitle" idx="4"/>
          </p:nvPr>
        </p:nvSpPr>
        <p:spPr>
          <a:xfrm>
            <a:off x="4846320" y="1102408"/>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146" name="Google Shape;146;p72"/>
          <p:cNvSpPr txBox="1">
            <a:spLocks noGrp="1"/>
          </p:cNvSpPr>
          <p:nvPr>
            <p:ph type="subTitle" idx="5"/>
          </p:nvPr>
        </p:nvSpPr>
        <p:spPr>
          <a:xfrm>
            <a:off x="4846320" y="2430000"/>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147" name="Google Shape;147;p72"/>
          <p:cNvSpPr txBox="1">
            <a:spLocks noGrp="1"/>
          </p:cNvSpPr>
          <p:nvPr>
            <p:ph type="subTitle" idx="6"/>
          </p:nvPr>
        </p:nvSpPr>
        <p:spPr>
          <a:xfrm>
            <a:off x="4846320" y="3757592"/>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pic>
        <p:nvPicPr>
          <p:cNvPr id="148" name="Google Shape;148;p72"/>
          <p:cNvPicPr preferRelativeResize="0"/>
          <p:nvPr/>
        </p:nvPicPr>
        <p:blipFill rotWithShape="1">
          <a:blip r:embed="rId3">
            <a:alphaModFix/>
          </a:blip>
          <a:srcRect l="17462" r="-3313"/>
          <a:stretch/>
        </p:blipFill>
        <p:spPr>
          <a:xfrm rot="10800000">
            <a:off x="7955276" y="1"/>
            <a:ext cx="1188724" cy="9876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7_1_1_1_1">
    <p:spTree>
      <p:nvGrpSpPr>
        <p:cNvPr id="1" name="Shape 149"/>
        <p:cNvGrpSpPr/>
        <p:nvPr/>
      </p:nvGrpSpPr>
      <p:grpSpPr>
        <a:xfrm>
          <a:off x="0" y="0"/>
          <a:ext cx="0" cy="0"/>
          <a:chOff x="0" y="0"/>
          <a:chExt cx="0" cy="0"/>
        </a:xfrm>
      </p:grpSpPr>
      <p:pic>
        <p:nvPicPr>
          <p:cNvPr id="150" name="Google Shape;150;p73"/>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pic>
        <p:nvPicPr>
          <p:cNvPr id="151" name="Google Shape;151;p73"/>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152" name="Google Shape;152;p73"/>
          <p:cNvPicPr preferRelativeResize="0"/>
          <p:nvPr/>
        </p:nvPicPr>
        <p:blipFill rotWithShape="1">
          <a:blip r:embed="rId4">
            <a:alphaModFix/>
          </a:blip>
          <a:srcRect l="219" r="208"/>
          <a:stretch/>
        </p:blipFill>
        <p:spPr>
          <a:xfrm rot="10800000">
            <a:off x="8129025" y="4297675"/>
            <a:ext cx="603504" cy="603504"/>
          </a:xfrm>
          <a:prstGeom prst="rect">
            <a:avLst/>
          </a:prstGeom>
          <a:noFill/>
          <a:ln>
            <a:noFill/>
          </a:ln>
        </p:spPr>
      </p:pic>
      <p:sp>
        <p:nvSpPr>
          <p:cNvPr id="153" name="Google Shape;153;p73"/>
          <p:cNvSpPr txBox="1">
            <a:spLocks noGrp="1"/>
          </p:cNvSpPr>
          <p:nvPr>
            <p:ph type="title"/>
          </p:nvPr>
        </p:nvSpPr>
        <p:spPr>
          <a:xfrm>
            <a:off x="713225" y="1502387"/>
            <a:ext cx="2450700" cy="5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2800"/>
              <a:buNone/>
              <a:defRPr>
                <a:latin typeface="Open Sans"/>
                <a:ea typeface="Open Sans"/>
                <a:cs typeface="Open Sans"/>
                <a:sym typeface="Open Sans"/>
              </a:defRPr>
            </a:lvl2pPr>
            <a:lvl3pPr lvl="2" algn="l">
              <a:lnSpc>
                <a:spcPct val="100000"/>
              </a:lnSpc>
              <a:spcBef>
                <a:spcPts val="0"/>
              </a:spcBef>
              <a:spcAft>
                <a:spcPts val="0"/>
              </a:spcAft>
              <a:buSzPts val="2800"/>
              <a:buNone/>
              <a:defRPr>
                <a:latin typeface="Open Sans"/>
                <a:ea typeface="Open Sans"/>
                <a:cs typeface="Open Sans"/>
                <a:sym typeface="Open Sans"/>
              </a:defRPr>
            </a:lvl3pPr>
            <a:lvl4pPr lvl="3" algn="l">
              <a:lnSpc>
                <a:spcPct val="100000"/>
              </a:lnSpc>
              <a:spcBef>
                <a:spcPts val="0"/>
              </a:spcBef>
              <a:spcAft>
                <a:spcPts val="0"/>
              </a:spcAft>
              <a:buSzPts val="2800"/>
              <a:buNone/>
              <a:defRPr>
                <a:latin typeface="Open Sans"/>
                <a:ea typeface="Open Sans"/>
                <a:cs typeface="Open Sans"/>
                <a:sym typeface="Open Sans"/>
              </a:defRPr>
            </a:lvl4pPr>
            <a:lvl5pPr lvl="4" algn="l">
              <a:lnSpc>
                <a:spcPct val="100000"/>
              </a:lnSpc>
              <a:spcBef>
                <a:spcPts val="0"/>
              </a:spcBef>
              <a:spcAft>
                <a:spcPts val="0"/>
              </a:spcAft>
              <a:buSzPts val="2800"/>
              <a:buNone/>
              <a:defRPr>
                <a:latin typeface="Open Sans"/>
                <a:ea typeface="Open Sans"/>
                <a:cs typeface="Open Sans"/>
                <a:sym typeface="Open Sans"/>
              </a:defRPr>
            </a:lvl5pPr>
            <a:lvl6pPr lvl="5" algn="l">
              <a:lnSpc>
                <a:spcPct val="100000"/>
              </a:lnSpc>
              <a:spcBef>
                <a:spcPts val="0"/>
              </a:spcBef>
              <a:spcAft>
                <a:spcPts val="0"/>
              </a:spcAft>
              <a:buSzPts val="2800"/>
              <a:buNone/>
              <a:defRPr>
                <a:latin typeface="Open Sans"/>
                <a:ea typeface="Open Sans"/>
                <a:cs typeface="Open Sans"/>
                <a:sym typeface="Open Sans"/>
              </a:defRPr>
            </a:lvl6pPr>
            <a:lvl7pPr lvl="6" algn="l">
              <a:lnSpc>
                <a:spcPct val="100000"/>
              </a:lnSpc>
              <a:spcBef>
                <a:spcPts val="0"/>
              </a:spcBef>
              <a:spcAft>
                <a:spcPts val="0"/>
              </a:spcAft>
              <a:buSzPts val="2800"/>
              <a:buNone/>
              <a:defRPr>
                <a:latin typeface="Open Sans"/>
                <a:ea typeface="Open Sans"/>
                <a:cs typeface="Open Sans"/>
                <a:sym typeface="Open Sans"/>
              </a:defRPr>
            </a:lvl7pPr>
            <a:lvl8pPr lvl="7" algn="l">
              <a:lnSpc>
                <a:spcPct val="100000"/>
              </a:lnSpc>
              <a:spcBef>
                <a:spcPts val="0"/>
              </a:spcBef>
              <a:spcAft>
                <a:spcPts val="0"/>
              </a:spcAft>
              <a:buSzPts val="2800"/>
              <a:buNone/>
              <a:defRPr>
                <a:latin typeface="Open Sans"/>
                <a:ea typeface="Open Sans"/>
                <a:cs typeface="Open Sans"/>
                <a:sym typeface="Open Sans"/>
              </a:defRPr>
            </a:lvl8pPr>
            <a:lvl9pPr lvl="8" algn="l">
              <a:lnSpc>
                <a:spcPct val="100000"/>
              </a:lnSpc>
              <a:spcBef>
                <a:spcPts val="0"/>
              </a:spcBef>
              <a:spcAft>
                <a:spcPts val="0"/>
              </a:spcAft>
              <a:buSzPts val="2800"/>
              <a:buNone/>
              <a:defRPr>
                <a:latin typeface="Open Sans"/>
                <a:ea typeface="Open Sans"/>
                <a:cs typeface="Open Sans"/>
                <a:sym typeface="Open Sans"/>
              </a:defRPr>
            </a:lvl9pPr>
          </a:lstStyle>
          <a:p>
            <a:endParaRPr/>
          </a:p>
        </p:txBody>
      </p:sp>
      <p:sp>
        <p:nvSpPr>
          <p:cNvPr id="154" name="Google Shape;154;p73"/>
          <p:cNvSpPr txBox="1">
            <a:spLocks noGrp="1"/>
          </p:cNvSpPr>
          <p:nvPr>
            <p:ph type="subTitle" idx="1"/>
          </p:nvPr>
        </p:nvSpPr>
        <p:spPr>
          <a:xfrm>
            <a:off x="713225" y="2344150"/>
            <a:ext cx="2450700" cy="115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56"/>
          <p:cNvPicPr preferRelativeResize="0"/>
          <p:nvPr/>
        </p:nvPicPr>
        <p:blipFill rotWithShape="1">
          <a:blip r:embed="rId2">
            <a:alphaModFix/>
          </a:blip>
          <a:srcRect l="219" r="208"/>
          <a:stretch/>
        </p:blipFill>
        <p:spPr>
          <a:xfrm rot="10800000">
            <a:off x="8277600" y="4423425"/>
            <a:ext cx="603504" cy="603504"/>
          </a:xfrm>
          <a:prstGeom prst="rect">
            <a:avLst/>
          </a:prstGeom>
          <a:noFill/>
          <a:ln>
            <a:noFill/>
          </a:ln>
        </p:spPr>
      </p:pic>
      <p:sp>
        <p:nvSpPr>
          <p:cNvPr id="19" name="Google Shape;19;p56"/>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3500"/>
              <a:buNone/>
              <a:defRPr sz="3500">
                <a:solidFill>
                  <a:schemeClr val="accent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 name="Google Shape;20;p56"/>
          <p:cNvSpPr txBox="1">
            <a:spLocks noGrp="1"/>
          </p:cNvSpPr>
          <p:nvPr>
            <p:ph type="body" idx="1"/>
          </p:nvPr>
        </p:nvSpPr>
        <p:spPr>
          <a:xfrm>
            <a:off x="713100" y="1397800"/>
            <a:ext cx="7717500" cy="3201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150"/>
            </a:lvl1pPr>
            <a:lvl2pPr marL="914400" lvl="1" indent="-304800" algn="l">
              <a:lnSpc>
                <a:spcPct val="100000"/>
              </a:lnSpc>
              <a:spcBef>
                <a:spcPts val="1600"/>
              </a:spcBef>
              <a:spcAft>
                <a:spcPts val="0"/>
              </a:spcAft>
              <a:buClr>
                <a:srgbClr val="434343"/>
              </a:buClr>
              <a:buSzPts val="1200"/>
              <a:buFont typeface="Roboto Condensed Light"/>
              <a:buAutoNum type="alphaLcPeriod"/>
              <a:defRPr/>
            </a:lvl2pPr>
            <a:lvl3pPr marL="1371600" lvl="2" indent="-304800" algn="l">
              <a:lnSpc>
                <a:spcPct val="100000"/>
              </a:lnSpc>
              <a:spcBef>
                <a:spcPts val="1600"/>
              </a:spcBef>
              <a:spcAft>
                <a:spcPts val="0"/>
              </a:spcAft>
              <a:buClr>
                <a:srgbClr val="434343"/>
              </a:buClr>
              <a:buSzPts val="1200"/>
              <a:buFont typeface="Roboto Condensed Light"/>
              <a:buAutoNum type="romanLcPeriod"/>
              <a:defRPr/>
            </a:lvl3pPr>
            <a:lvl4pPr marL="1828800" lvl="3" indent="-304800" algn="l">
              <a:lnSpc>
                <a:spcPct val="100000"/>
              </a:lnSpc>
              <a:spcBef>
                <a:spcPts val="1600"/>
              </a:spcBef>
              <a:spcAft>
                <a:spcPts val="0"/>
              </a:spcAft>
              <a:buClr>
                <a:srgbClr val="434343"/>
              </a:buClr>
              <a:buSzPts val="1200"/>
              <a:buFont typeface="Roboto Condensed Light"/>
              <a:buAutoNum type="arabicPeriod"/>
              <a:defRPr/>
            </a:lvl4pPr>
            <a:lvl5pPr marL="2286000" lvl="4" indent="-304800" algn="l">
              <a:lnSpc>
                <a:spcPct val="100000"/>
              </a:lnSpc>
              <a:spcBef>
                <a:spcPts val="1600"/>
              </a:spcBef>
              <a:spcAft>
                <a:spcPts val="0"/>
              </a:spcAft>
              <a:buClr>
                <a:srgbClr val="434343"/>
              </a:buClr>
              <a:buSzPts val="1200"/>
              <a:buFont typeface="Roboto Condensed Light"/>
              <a:buAutoNum type="alphaLcPeriod"/>
              <a:defRPr/>
            </a:lvl5pPr>
            <a:lvl6pPr marL="2743200" lvl="5" indent="-304800" algn="l">
              <a:lnSpc>
                <a:spcPct val="100000"/>
              </a:lnSpc>
              <a:spcBef>
                <a:spcPts val="1600"/>
              </a:spcBef>
              <a:spcAft>
                <a:spcPts val="0"/>
              </a:spcAft>
              <a:buClr>
                <a:srgbClr val="434343"/>
              </a:buClr>
              <a:buSzPts val="1200"/>
              <a:buFont typeface="Roboto Condensed Light"/>
              <a:buAutoNum type="romanLcPeriod"/>
              <a:defRPr/>
            </a:lvl6pPr>
            <a:lvl7pPr marL="3200400" lvl="6" indent="-304800" algn="l">
              <a:lnSpc>
                <a:spcPct val="100000"/>
              </a:lnSpc>
              <a:spcBef>
                <a:spcPts val="1600"/>
              </a:spcBef>
              <a:spcAft>
                <a:spcPts val="0"/>
              </a:spcAft>
              <a:buClr>
                <a:srgbClr val="434343"/>
              </a:buClr>
              <a:buSzPts val="1200"/>
              <a:buFont typeface="Roboto Condensed Light"/>
              <a:buAutoNum type="arabicPeriod"/>
              <a:defRPr/>
            </a:lvl7pPr>
            <a:lvl8pPr marL="3657600" lvl="7" indent="-304800" algn="l">
              <a:lnSpc>
                <a:spcPct val="100000"/>
              </a:lnSpc>
              <a:spcBef>
                <a:spcPts val="1600"/>
              </a:spcBef>
              <a:spcAft>
                <a:spcPts val="0"/>
              </a:spcAft>
              <a:buClr>
                <a:srgbClr val="434343"/>
              </a:buClr>
              <a:buSzPts val="1200"/>
              <a:buFont typeface="Roboto Condensed Light"/>
              <a:buAutoNum type="alphaLcPeriod"/>
              <a:defRPr/>
            </a:lvl8pPr>
            <a:lvl9pPr marL="4114800" lvl="8" indent="-304800" algn="l">
              <a:lnSpc>
                <a:spcPct val="115000"/>
              </a:lnSpc>
              <a:spcBef>
                <a:spcPts val="1600"/>
              </a:spcBef>
              <a:spcAft>
                <a:spcPts val="1600"/>
              </a:spcAft>
              <a:buClr>
                <a:srgbClr val="434343"/>
              </a:buClr>
              <a:buSzPts val="1200"/>
              <a:buFont typeface="Roboto Condensed Light"/>
              <a:buAutoNum type="romanLcPeriod"/>
              <a:defRPr/>
            </a:lvl9pPr>
          </a:lstStyle>
          <a:p>
            <a:endParaRPr/>
          </a:p>
        </p:txBody>
      </p:sp>
      <p:pic>
        <p:nvPicPr>
          <p:cNvPr id="21" name="Google Shape;21;p56"/>
          <p:cNvPicPr preferRelativeResize="0"/>
          <p:nvPr/>
        </p:nvPicPr>
        <p:blipFill rotWithShape="1">
          <a:blip r:embed="rId3">
            <a:alphaModFix/>
          </a:blip>
          <a:srcRect t="36431" r="38937"/>
          <a:stretch/>
        </p:blipFill>
        <p:spPr>
          <a:xfrm flipH="1">
            <a:off x="-96150" y="-91325"/>
            <a:ext cx="1348875" cy="13649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7_1_1_1">
    <p:spTree>
      <p:nvGrpSpPr>
        <p:cNvPr id="1" name="Shape 155"/>
        <p:cNvGrpSpPr/>
        <p:nvPr/>
      </p:nvGrpSpPr>
      <p:grpSpPr>
        <a:xfrm>
          <a:off x="0" y="0"/>
          <a:ext cx="0" cy="0"/>
          <a:chOff x="0" y="0"/>
          <a:chExt cx="0" cy="0"/>
        </a:xfrm>
      </p:grpSpPr>
      <p:sp>
        <p:nvSpPr>
          <p:cNvPr id="156" name="Google Shape;156;p74"/>
          <p:cNvSpPr txBox="1">
            <a:spLocks noGrp="1"/>
          </p:cNvSpPr>
          <p:nvPr>
            <p:ph type="title"/>
          </p:nvPr>
        </p:nvSpPr>
        <p:spPr>
          <a:xfrm>
            <a:off x="865625" y="3317465"/>
            <a:ext cx="2450700" cy="5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2800"/>
              <a:buNone/>
              <a:defRPr>
                <a:latin typeface="Open Sans"/>
                <a:ea typeface="Open Sans"/>
                <a:cs typeface="Open Sans"/>
                <a:sym typeface="Open Sans"/>
              </a:defRPr>
            </a:lvl2pPr>
            <a:lvl3pPr lvl="2" algn="l">
              <a:lnSpc>
                <a:spcPct val="100000"/>
              </a:lnSpc>
              <a:spcBef>
                <a:spcPts val="0"/>
              </a:spcBef>
              <a:spcAft>
                <a:spcPts val="0"/>
              </a:spcAft>
              <a:buSzPts val="2800"/>
              <a:buNone/>
              <a:defRPr>
                <a:latin typeface="Open Sans"/>
                <a:ea typeface="Open Sans"/>
                <a:cs typeface="Open Sans"/>
                <a:sym typeface="Open Sans"/>
              </a:defRPr>
            </a:lvl3pPr>
            <a:lvl4pPr lvl="3" algn="l">
              <a:lnSpc>
                <a:spcPct val="100000"/>
              </a:lnSpc>
              <a:spcBef>
                <a:spcPts val="0"/>
              </a:spcBef>
              <a:spcAft>
                <a:spcPts val="0"/>
              </a:spcAft>
              <a:buSzPts val="2800"/>
              <a:buNone/>
              <a:defRPr>
                <a:latin typeface="Open Sans"/>
                <a:ea typeface="Open Sans"/>
                <a:cs typeface="Open Sans"/>
                <a:sym typeface="Open Sans"/>
              </a:defRPr>
            </a:lvl4pPr>
            <a:lvl5pPr lvl="4" algn="l">
              <a:lnSpc>
                <a:spcPct val="100000"/>
              </a:lnSpc>
              <a:spcBef>
                <a:spcPts val="0"/>
              </a:spcBef>
              <a:spcAft>
                <a:spcPts val="0"/>
              </a:spcAft>
              <a:buSzPts val="2800"/>
              <a:buNone/>
              <a:defRPr>
                <a:latin typeface="Open Sans"/>
                <a:ea typeface="Open Sans"/>
                <a:cs typeface="Open Sans"/>
                <a:sym typeface="Open Sans"/>
              </a:defRPr>
            </a:lvl5pPr>
            <a:lvl6pPr lvl="5" algn="l">
              <a:lnSpc>
                <a:spcPct val="100000"/>
              </a:lnSpc>
              <a:spcBef>
                <a:spcPts val="0"/>
              </a:spcBef>
              <a:spcAft>
                <a:spcPts val="0"/>
              </a:spcAft>
              <a:buSzPts val="2800"/>
              <a:buNone/>
              <a:defRPr>
                <a:latin typeface="Open Sans"/>
                <a:ea typeface="Open Sans"/>
                <a:cs typeface="Open Sans"/>
                <a:sym typeface="Open Sans"/>
              </a:defRPr>
            </a:lvl6pPr>
            <a:lvl7pPr lvl="6" algn="l">
              <a:lnSpc>
                <a:spcPct val="100000"/>
              </a:lnSpc>
              <a:spcBef>
                <a:spcPts val="0"/>
              </a:spcBef>
              <a:spcAft>
                <a:spcPts val="0"/>
              </a:spcAft>
              <a:buSzPts val="2800"/>
              <a:buNone/>
              <a:defRPr>
                <a:latin typeface="Open Sans"/>
                <a:ea typeface="Open Sans"/>
                <a:cs typeface="Open Sans"/>
                <a:sym typeface="Open Sans"/>
              </a:defRPr>
            </a:lvl7pPr>
            <a:lvl8pPr lvl="7" algn="l">
              <a:lnSpc>
                <a:spcPct val="100000"/>
              </a:lnSpc>
              <a:spcBef>
                <a:spcPts val="0"/>
              </a:spcBef>
              <a:spcAft>
                <a:spcPts val="0"/>
              </a:spcAft>
              <a:buSzPts val="2800"/>
              <a:buNone/>
              <a:defRPr>
                <a:latin typeface="Open Sans"/>
                <a:ea typeface="Open Sans"/>
                <a:cs typeface="Open Sans"/>
                <a:sym typeface="Open Sans"/>
              </a:defRPr>
            </a:lvl8pPr>
            <a:lvl9pPr lvl="8" algn="l">
              <a:lnSpc>
                <a:spcPct val="100000"/>
              </a:lnSpc>
              <a:spcBef>
                <a:spcPts val="0"/>
              </a:spcBef>
              <a:spcAft>
                <a:spcPts val="0"/>
              </a:spcAft>
              <a:buSzPts val="2800"/>
              <a:buNone/>
              <a:defRPr>
                <a:latin typeface="Open Sans"/>
                <a:ea typeface="Open Sans"/>
                <a:cs typeface="Open Sans"/>
                <a:sym typeface="Open Sans"/>
              </a:defRPr>
            </a:lvl9pPr>
          </a:lstStyle>
          <a:p>
            <a:endParaRPr/>
          </a:p>
        </p:txBody>
      </p:sp>
      <p:sp>
        <p:nvSpPr>
          <p:cNvPr id="157" name="Google Shape;157;p74"/>
          <p:cNvSpPr txBox="1">
            <a:spLocks noGrp="1"/>
          </p:cNvSpPr>
          <p:nvPr>
            <p:ph type="subTitle" idx="1"/>
          </p:nvPr>
        </p:nvSpPr>
        <p:spPr>
          <a:xfrm>
            <a:off x="865625" y="4113553"/>
            <a:ext cx="60573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pic>
        <p:nvPicPr>
          <p:cNvPr id="158" name="Google Shape;158;p74"/>
          <p:cNvPicPr preferRelativeResize="0"/>
          <p:nvPr/>
        </p:nvPicPr>
        <p:blipFill rotWithShape="1">
          <a:blip r:embed="rId2">
            <a:alphaModFix/>
          </a:blip>
          <a:srcRect l="3353" t="21641"/>
          <a:stretch/>
        </p:blipFill>
        <p:spPr>
          <a:xfrm>
            <a:off x="0" y="0"/>
            <a:ext cx="2835506" cy="2107463"/>
          </a:xfrm>
          <a:prstGeom prst="rect">
            <a:avLst/>
          </a:prstGeom>
          <a:noFill/>
          <a:ln>
            <a:noFill/>
          </a:ln>
        </p:spPr>
      </p:pic>
      <p:pic>
        <p:nvPicPr>
          <p:cNvPr id="159" name="Google Shape;159;p74"/>
          <p:cNvPicPr preferRelativeResize="0"/>
          <p:nvPr/>
        </p:nvPicPr>
        <p:blipFill rotWithShape="1">
          <a:blip r:embed="rId3">
            <a:alphaModFix/>
          </a:blip>
          <a:srcRect/>
          <a:stretch/>
        </p:blipFill>
        <p:spPr>
          <a:xfrm>
            <a:off x="1735574" y="272103"/>
            <a:ext cx="2979503" cy="2689498"/>
          </a:xfrm>
          <a:prstGeom prst="rect">
            <a:avLst/>
          </a:prstGeom>
          <a:noFill/>
          <a:ln>
            <a:noFill/>
          </a:ln>
        </p:spPr>
      </p:pic>
      <p:pic>
        <p:nvPicPr>
          <p:cNvPr id="160" name="Google Shape;160;p74"/>
          <p:cNvPicPr preferRelativeResize="0"/>
          <p:nvPr/>
        </p:nvPicPr>
        <p:blipFill rotWithShape="1">
          <a:blip r:embed="rId4">
            <a:alphaModFix/>
          </a:blip>
          <a:srcRect r="67422"/>
          <a:stretch/>
        </p:blipFill>
        <p:spPr>
          <a:xfrm>
            <a:off x="8096875" y="2375225"/>
            <a:ext cx="1047124" cy="292497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6_1">
    <p:spTree>
      <p:nvGrpSpPr>
        <p:cNvPr id="1" name="Shape 161"/>
        <p:cNvGrpSpPr/>
        <p:nvPr/>
      </p:nvGrpSpPr>
      <p:grpSpPr>
        <a:xfrm>
          <a:off x="0" y="0"/>
          <a:ext cx="0" cy="0"/>
          <a:chOff x="0" y="0"/>
          <a:chExt cx="0" cy="0"/>
        </a:xfrm>
      </p:grpSpPr>
      <p:pic>
        <p:nvPicPr>
          <p:cNvPr id="162" name="Google Shape;162;p75"/>
          <p:cNvPicPr preferRelativeResize="0"/>
          <p:nvPr/>
        </p:nvPicPr>
        <p:blipFill rotWithShape="1">
          <a:blip r:embed="rId2">
            <a:alphaModFix/>
          </a:blip>
          <a:srcRect l="19" r="19"/>
          <a:stretch/>
        </p:blipFill>
        <p:spPr>
          <a:xfrm>
            <a:off x="101069" y="4414100"/>
            <a:ext cx="566927" cy="564704"/>
          </a:xfrm>
          <a:prstGeom prst="rect">
            <a:avLst/>
          </a:prstGeom>
          <a:noFill/>
          <a:ln>
            <a:noFill/>
          </a:ln>
        </p:spPr>
      </p:pic>
      <p:sp>
        <p:nvSpPr>
          <p:cNvPr id="163" name="Google Shape;163;p75"/>
          <p:cNvSpPr txBox="1">
            <a:spLocks noGrp="1"/>
          </p:cNvSpPr>
          <p:nvPr>
            <p:ph type="title"/>
          </p:nvPr>
        </p:nvSpPr>
        <p:spPr>
          <a:xfrm>
            <a:off x="713225" y="341027"/>
            <a:ext cx="3621000" cy="104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400"/>
              <a:buNone/>
              <a:defRPr sz="6700"/>
            </a:lvl1pPr>
            <a:lvl2pPr lvl="1" algn="l">
              <a:lnSpc>
                <a:spcPct val="100000"/>
              </a:lnSpc>
              <a:spcBef>
                <a:spcPts val="0"/>
              </a:spcBef>
              <a:spcAft>
                <a:spcPts val="0"/>
              </a:spcAft>
              <a:buSzPts val="2800"/>
              <a:buNone/>
              <a:defRPr>
                <a:latin typeface="Open Sans"/>
                <a:ea typeface="Open Sans"/>
                <a:cs typeface="Open Sans"/>
                <a:sym typeface="Open Sans"/>
              </a:defRPr>
            </a:lvl2pPr>
            <a:lvl3pPr lvl="2" algn="l">
              <a:lnSpc>
                <a:spcPct val="100000"/>
              </a:lnSpc>
              <a:spcBef>
                <a:spcPts val="0"/>
              </a:spcBef>
              <a:spcAft>
                <a:spcPts val="0"/>
              </a:spcAft>
              <a:buSzPts val="2800"/>
              <a:buNone/>
              <a:defRPr>
                <a:latin typeface="Open Sans"/>
                <a:ea typeface="Open Sans"/>
                <a:cs typeface="Open Sans"/>
                <a:sym typeface="Open Sans"/>
              </a:defRPr>
            </a:lvl3pPr>
            <a:lvl4pPr lvl="3" algn="l">
              <a:lnSpc>
                <a:spcPct val="100000"/>
              </a:lnSpc>
              <a:spcBef>
                <a:spcPts val="0"/>
              </a:spcBef>
              <a:spcAft>
                <a:spcPts val="0"/>
              </a:spcAft>
              <a:buSzPts val="2800"/>
              <a:buNone/>
              <a:defRPr>
                <a:latin typeface="Open Sans"/>
                <a:ea typeface="Open Sans"/>
                <a:cs typeface="Open Sans"/>
                <a:sym typeface="Open Sans"/>
              </a:defRPr>
            </a:lvl4pPr>
            <a:lvl5pPr lvl="4" algn="l">
              <a:lnSpc>
                <a:spcPct val="100000"/>
              </a:lnSpc>
              <a:spcBef>
                <a:spcPts val="0"/>
              </a:spcBef>
              <a:spcAft>
                <a:spcPts val="0"/>
              </a:spcAft>
              <a:buSzPts val="2800"/>
              <a:buNone/>
              <a:defRPr>
                <a:latin typeface="Open Sans"/>
                <a:ea typeface="Open Sans"/>
                <a:cs typeface="Open Sans"/>
                <a:sym typeface="Open Sans"/>
              </a:defRPr>
            </a:lvl5pPr>
            <a:lvl6pPr lvl="5" algn="l">
              <a:lnSpc>
                <a:spcPct val="100000"/>
              </a:lnSpc>
              <a:spcBef>
                <a:spcPts val="0"/>
              </a:spcBef>
              <a:spcAft>
                <a:spcPts val="0"/>
              </a:spcAft>
              <a:buSzPts val="2800"/>
              <a:buNone/>
              <a:defRPr>
                <a:latin typeface="Open Sans"/>
                <a:ea typeface="Open Sans"/>
                <a:cs typeface="Open Sans"/>
                <a:sym typeface="Open Sans"/>
              </a:defRPr>
            </a:lvl6pPr>
            <a:lvl7pPr lvl="6" algn="l">
              <a:lnSpc>
                <a:spcPct val="100000"/>
              </a:lnSpc>
              <a:spcBef>
                <a:spcPts val="0"/>
              </a:spcBef>
              <a:spcAft>
                <a:spcPts val="0"/>
              </a:spcAft>
              <a:buSzPts val="2800"/>
              <a:buNone/>
              <a:defRPr>
                <a:latin typeface="Open Sans"/>
                <a:ea typeface="Open Sans"/>
                <a:cs typeface="Open Sans"/>
                <a:sym typeface="Open Sans"/>
              </a:defRPr>
            </a:lvl7pPr>
            <a:lvl8pPr lvl="7" algn="l">
              <a:lnSpc>
                <a:spcPct val="100000"/>
              </a:lnSpc>
              <a:spcBef>
                <a:spcPts val="0"/>
              </a:spcBef>
              <a:spcAft>
                <a:spcPts val="0"/>
              </a:spcAft>
              <a:buSzPts val="2800"/>
              <a:buNone/>
              <a:defRPr>
                <a:latin typeface="Open Sans"/>
                <a:ea typeface="Open Sans"/>
                <a:cs typeface="Open Sans"/>
                <a:sym typeface="Open Sans"/>
              </a:defRPr>
            </a:lvl8pPr>
            <a:lvl9pPr lvl="8" algn="l">
              <a:lnSpc>
                <a:spcPct val="100000"/>
              </a:lnSpc>
              <a:spcBef>
                <a:spcPts val="0"/>
              </a:spcBef>
              <a:spcAft>
                <a:spcPts val="0"/>
              </a:spcAft>
              <a:buSzPts val="2800"/>
              <a:buNone/>
              <a:defRPr>
                <a:latin typeface="Open Sans"/>
                <a:ea typeface="Open Sans"/>
                <a:cs typeface="Open Sans"/>
                <a:sym typeface="Open Sans"/>
              </a:defRPr>
            </a:lvl9pPr>
          </a:lstStyle>
          <a:p>
            <a:endParaRPr/>
          </a:p>
        </p:txBody>
      </p:sp>
      <p:sp>
        <p:nvSpPr>
          <p:cNvPr id="164" name="Google Shape;164;p75"/>
          <p:cNvSpPr txBox="1">
            <a:spLocks noGrp="1"/>
          </p:cNvSpPr>
          <p:nvPr>
            <p:ph type="subTitle" idx="1"/>
          </p:nvPr>
        </p:nvSpPr>
        <p:spPr>
          <a:xfrm>
            <a:off x="703250" y="1427640"/>
            <a:ext cx="3619500" cy="123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65" name="Google Shape;165;p75"/>
          <p:cNvSpPr txBox="1"/>
          <p:nvPr/>
        </p:nvSpPr>
        <p:spPr>
          <a:xfrm>
            <a:off x="703250" y="3578200"/>
            <a:ext cx="3619500" cy="70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chemeClr val="dk2"/>
                </a:solidFill>
                <a:latin typeface="Open Sans"/>
                <a:ea typeface="Open Sans"/>
                <a:cs typeface="Open Sans"/>
                <a:sym typeface="Open Sans"/>
              </a:rPr>
              <a:t>CREDITS</a:t>
            </a:r>
            <a:r>
              <a:rPr lang="en" sz="1200" b="0" i="0" u="none" strike="noStrike" cap="none">
                <a:solidFill>
                  <a:schemeClr val="dk2"/>
                </a:solidFill>
                <a:latin typeface="Open Sans"/>
                <a:ea typeface="Open Sans"/>
                <a:cs typeface="Open Sans"/>
                <a:sym typeface="Open Sans"/>
              </a:rPr>
              <a:t>: This presentation template was created by </a:t>
            </a:r>
            <a:r>
              <a:rPr lang="en" sz="1200" b="1" i="0" u="none" strike="noStrike" cap="none">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200" b="0" i="0" u="none" strike="noStrike" cap="none">
                <a:solidFill>
                  <a:schemeClr val="dk2"/>
                </a:solidFill>
                <a:latin typeface="Open Sans"/>
                <a:ea typeface="Open Sans"/>
                <a:cs typeface="Open Sans"/>
                <a:sym typeface="Open Sans"/>
              </a:rPr>
              <a:t>, including icons by </a:t>
            </a:r>
            <a:r>
              <a:rPr lang="en" sz="1200" b="1" i="0" u="none" strike="noStrike" cap="none">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200" b="0" i="0" u="none" strike="noStrike" cap="none">
                <a:solidFill>
                  <a:schemeClr val="dk2"/>
                </a:solidFill>
                <a:latin typeface="Open Sans"/>
                <a:ea typeface="Open Sans"/>
                <a:cs typeface="Open Sans"/>
                <a:sym typeface="Open Sans"/>
              </a:rPr>
              <a:t>, and infographics &amp; images by </a:t>
            </a:r>
            <a:r>
              <a:rPr lang="en" sz="1200" b="1" i="0" u="none" strike="noStrike" cap="none">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200" b="1" i="0" u="none" strike="noStrike" cap="none">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2"/>
              </a:solidFill>
              <a:latin typeface="Krub"/>
              <a:ea typeface="Krub"/>
              <a:cs typeface="Krub"/>
              <a:sym typeface="Krub"/>
            </a:endParaRPr>
          </a:p>
        </p:txBody>
      </p:sp>
      <p:sp>
        <p:nvSpPr>
          <p:cNvPr id="166" name="Google Shape;166;p75"/>
          <p:cNvSpPr txBox="1">
            <a:spLocks noGrp="1"/>
          </p:cNvSpPr>
          <p:nvPr>
            <p:ph type="subTitle" idx="2"/>
          </p:nvPr>
        </p:nvSpPr>
        <p:spPr>
          <a:xfrm>
            <a:off x="703250" y="4339494"/>
            <a:ext cx="3058200" cy="25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b="1"/>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7"/>
        <p:cNvGrpSpPr/>
        <p:nvPr/>
      </p:nvGrpSpPr>
      <p:grpSpPr>
        <a:xfrm>
          <a:off x="0" y="0"/>
          <a:ext cx="0" cy="0"/>
          <a:chOff x="0" y="0"/>
          <a:chExt cx="0" cy="0"/>
        </a:xfrm>
      </p:grpSpPr>
      <p:sp>
        <p:nvSpPr>
          <p:cNvPr id="168" name="Google Shape;168;p78"/>
          <p:cNvSpPr txBox="1">
            <a:spLocks noGrp="1"/>
          </p:cNvSpPr>
          <p:nvPr>
            <p:ph type="subTitle" idx="1"/>
          </p:nvPr>
        </p:nvSpPr>
        <p:spPr>
          <a:xfrm>
            <a:off x="2266500" y="1846350"/>
            <a:ext cx="4611000" cy="20049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400"/>
              <a:buNone/>
              <a:defRPr/>
            </a:lvl1pPr>
            <a:lvl2pPr lvl="1" algn="l">
              <a:lnSpc>
                <a:spcPct val="100000"/>
              </a:lnSpc>
              <a:spcBef>
                <a:spcPts val="1600"/>
              </a:spcBef>
              <a:spcAft>
                <a:spcPts val="0"/>
              </a:spcAft>
              <a:buSzPts val="1400"/>
              <a:buFont typeface="Anaheim"/>
              <a:buChar char="○"/>
              <a:defRPr/>
            </a:lvl2pPr>
            <a:lvl3pPr lvl="2" algn="l">
              <a:lnSpc>
                <a:spcPct val="100000"/>
              </a:lnSpc>
              <a:spcBef>
                <a:spcPts val="1600"/>
              </a:spcBef>
              <a:spcAft>
                <a:spcPts val="0"/>
              </a:spcAft>
              <a:buSzPts val="1400"/>
              <a:buFont typeface="Anaheim"/>
              <a:buChar char="■"/>
              <a:defRPr/>
            </a:lvl3pPr>
            <a:lvl4pPr lvl="3" algn="l">
              <a:lnSpc>
                <a:spcPct val="100000"/>
              </a:lnSpc>
              <a:spcBef>
                <a:spcPts val="1600"/>
              </a:spcBef>
              <a:spcAft>
                <a:spcPts val="0"/>
              </a:spcAft>
              <a:buSzPts val="1400"/>
              <a:buFont typeface="Anaheim"/>
              <a:buChar char="●"/>
              <a:defRPr/>
            </a:lvl4pPr>
            <a:lvl5pPr lvl="4" algn="l">
              <a:lnSpc>
                <a:spcPct val="100000"/>
              </a:lnSpc>
              <a:spcBef>
                <a:spcPts val="1600"/>
              </a:spcBef>
              <a:spcAft>
                <a:spcPts val="0"/>
              </a:spcAft>
              <a:buSzPts val="1400"/>
              <a:buFont typeface="Anaheim"/>
              <a:buChar char="○"/>
              <a:defRPr/>
            </a:lvl5pPr>
            <a:lvl6pPr lvl="5" algn="l">
              <a:lnSpc>
                <a:spcPct val="100000"/>
              </a:lnSpc>
              <a:spcBef>
                <a:spcPts val="1600"/>
              </a:spcBef>
              <a:spcAft>
                <a:spcPts val="0"/>
              </a:spcAft>
              <a:buSzPts val="1400"/>
              <a:buFont typeface="Anaheim"/>
              <a:buChar char="■"/>
              <a:defRPr/>
            </a:lvl6pPr>
            <a:lvl7pPr lvl="6" algn="l">
              <a:lnSpc>
                <a:spcPct val="100000"/>
              </a:lnSpc>
              <a:spcBef>
                <a:spcPts val="1600"/>
              </a:spcBef>
              <a:spcAft>
                <a:spcPts val="0"/>
              </a:spcAft>
              <a:buSzPts val="1400"/>
              <a:buFont typeface="Anaheim"/>
              <a:buChar char="●"/>
              <a:defRPr/>
            </a:lvl7pPr>
            <a:lvl8pPr lvl="7" algn="l">
              <a:lnSpc>
                <a:spcPct val="100000"/>
              </a:lnSpc>
              <a:spcBef>
                <a:spcPts val="1600"/>
              </a:spcBef>
              <a:spcAft>
                <a:spcPts val="0"/>
              </a:spcAft>
              <a:buSzPts val="1400"/>
              <a:buFont typeface="Anaheim"/>
              <a:buChar char="○"/>
              <a:defRPr/>
            </a:lvl8pPr>
            <a:lvl9pPr lvl="8" algn="l">
              <a:lnSpc>
                <a:spcPct val="115000"/>
              </a:lnSpc>
              <a:spcBef>
                <a:spcPts val="1600"/>
              </a:spcBef>
              <a:spcAft>
                <a:spcPts val="1600"/>
              </a:spcAft>
              <a:buSzPts val="1400"/>
              <a:buFont typeface="Anaheim"/>
              <a:buChar char="■"/>
              <a:defRPr/>
            </a:lvl9pPr>
          </a:lstStyle>
          <a:p>
            <a:endParaRPr/>
          </a:p>
        </p:txBody>
      </p:sp>
      <p:sp>
        <p:nvSpPr>
          <p:cNvPr id="169" name="Google Shape;169;p78"/>
          <p:cNvSpPr txBox="1">
            <a:spLocks noGrp="1"/>
          </p:cNvSpPr>
          <p:nvPr>
            <p:ph type="title"/>
          </p:nvPr>
        </p:nvSpPr>
        <p:spPr>
          <a:xfrm>
            <a:off x="1108950" y="539500"/>
            <a:ext cx="69261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a:endParaRPr/>
          </a:p>
        </p:txBody>
      </p:sp>
      <p:pic>
        <p:nvPicPr>
          <p:cNvPr id="170" name="Google Shape;170;p78"/>
          <p:cNvPicPr preferRelativeResize="0"/>
          <p:nvPr/>
        </p:nvPicPr>
        <p:blipFill rotWithShape="1">
          <a:blip r:embed="rId2">
            <a:alphaModFix/>
          </a:blip>
          <a:srcRect l="32646"/>
          <a:stretch/>
        </p:blipFill>
        <p:spPr>
          <a:xfrm>
            <a:off x="0" y="1724800"/>
            <a:ext cx="1756650" cy="2340250"/>
          </a:xfrm>
          <a:prstGeom prst="rect">
            <a:avLst/>
          </a:prstGeom>
          <a:noFill/>
          <a:ln>
            <a:noFill/>
          </a:ln>
        </p:spPr>
      </p:pic>
      <p:pic>
        <p:nvPicPr>
          <p:cNvPr id="171" name="Google Shape;171;p78"/>
          <p:cNvPicPr preferRelativeResize="0"/>
          <p:nvPr/>
        </p:nvPicPr>
        <p:blipFill rotWithShape="1">
          <a:blip r:embed="rId3">
            <a:alphaModFix/>
          </a:blip>
          <a:srcRect t="17532" r="19060"/>
          <a:stretch/>
        </p:blipFill>
        <p:spPr>
          <a:xfrm>
            <a:off x="7267275" y="0"/>
            <a:ext cx="1876725" cy="1929926"/>
          </a:xfrm>
          <a:prstGeom prst="rect">
            <a:avLst/>
          </a:prstGeom>
          <a:noFill/>
          <a:ln>
            <a:noFill/>
          </a:ln>
        </p:spPr>
      </p:pic>
      <p:pic>
        <p:nvPicPr>
          <p:cNvPr id="172" name="Google Shape;172;p78"/>
          <p:cNvPicPr preferRelativeResize="0"/>
          <p:nvPr/>
        </p:nvPicPr>
        <p:blipFill rotWithShape="1">
          <a:blip r:embed="rId4">
            <a:alphaModFix/>
          </a:blip>
          <a:srcRect/>
          <a:stretch/>
        </p:blipFill>
        <p:spPr>
          <a:xfrm>
            <a:off x="7219628" y="3286225"/>
            <a:ext cx="1716499" cy="16787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73"/>
        <p:cNvGrpSpPr/>
        <p:nvPr/>
      </p:nvGrpSpPr>
      <p:grpSpPr>
        <a:xfrm>
          <a:off x="0" y="0"/>
          <a:ext cx="0" cy="0"/>
          <a:chOff x="0" y="0"/>
          <a:chExt cx="0" cy="0"/>
        </a:xfrm>
      </p:grpSpPr>
      <p:pic>
        <p:nvPicPr>
          <p:cNvPr id="174" name="Google Shape;174;p79"/>
          <p:cNvPicPr preferRelativeResize="0"/>
          <p:nvPr/>
        </p:nvPicPr>
        <p:blipFill rotWithShape="1">
          <a:blip r:embed="rId2">
            <a:alphaModFix/>
          </a:blip>
          <a:srcRect t="5335" r="48231" b="45114"/>
          <a:stretch/>
        </p:blipFill>
        <p:spPr>
          <a:xfrm rot="5400000">
            <a:off x="-57996" y="3344262"/>
            <a:ext cx="1839226" cy="1713701"/>
          </a:xfrm>
          <a:prstGeom prst="rect">
            <a:avLst/>
          </a:prstGeom>
          <a:noFill/>
          <a:ln>
            <a:noFill/>
          </a:ln>
        </p:spPr>
      </p:pic>
      <p:pic>
        <p:nvPicPr>
          <p:cNvPr id="175" name="Google Shape;175;p79"/>
          <p:cNvPicPr preferRelativeResize="0"/>
          <p:nvPr/>
        </p:nvPicPr>
        <p:blipFill rotWithShape="1">
          <a:blip r:embed="rId3">
            <a:alphaModFix/>
          </a:blip>
          <a:srcRect r="21203" b="28083"/>
          <a:stretch/>
        </p:blipFill>
        <p:spPr>
          <a:xfrm rot="-9081158" flipH="1">
            <a:off x="7285853" y="331954"/>
            <a:ext cx="1792144" cy="1595366"/>
          </a:xfrm>
          <a:prstGeom prst="rect">
            <a:avLst/>
          </a:prstGeom>
          <a:noFill/>
          <a:ln>
            <a:noFill/>
          </a:ln>
        </p:spPr>
      </p:pic>
      <p:sp>
        <p:nvSpPr>
          <p:cNvPr id="176" name="Google Shape;176;p79"/>
          <p:cNvSpPr txBox="1">
            <a:spLocks noGrp="1"/>
          </p:cNvSpPr>
          <p:nvPr>
            <p:ph type="title"/>
          </p:nvPr>
        </p:nvSpPr>
        <p:spPr>
          <a:xfrm>
            <a:off x="1241100" y="1555650"/>
            <a:ext cx="6661800" cy="203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500"/>
              <a:buNone/>
              <a:defRPr sz="7000">
                <a:solidFill>
                  <a:schemeClr val="lt1"/>
                </a:solidFill>
              </a:defRPr>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pic>
        <p:nvPicPr>
          <p:cNvPr id="177" name="Google Shape;177;p79"/>
          <p:cNvPicPr preferRelativeResize="0"/>
          <p:nvPr/>
        </p:nvPicPr>
        <p:blipFill rotWithShape="1">
          <a:blip r:embed="rId4">
            <a:alphaModFix/>
          </a:blip>
          <a:srcRect l="219" r="208"/>
          <a:stretch/>
        </p:blipFill>
        <p:spPr>
          <a:xfrm rot="9702180">
            <a:off x="2069301" y="4265151"/>
            <a:ext cx="588024" cy="588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
  <p:cSld name="CUSTOM_8">
    <p:spTree>
      <p:nvGrpSpPr>
        <p:cNvPr id="1" name="Shape 179"/>
        <p:cNvGrpSpPr/>
        <p:nvPr/>
      </p:nvGrpSpPr>
      <p:grpSpPr>
        <a:xfrm>
          <a:off x="0" y="0"/>
          <a:ext cx="0" cy="0"/>
          <a:chOff x="0" y="0"/>
          <a:chExt cx="0" cy="0"/>
        </a:xfrm>
      </p:grpSpPr>
      <p:pic>
        <p:nvPicPr>
          <p:cNvPr id="180" name="Google Shape;180;p81"/>
          <p:cNvPicPr preferRelativeResize="0"/>
          <p:nvPr/>
        </p:nvPicPr>
        <p:blipFill rotWithShape="1">
          <a:blip r:embed="rId2">
            <a:alphaModFix/>
          </a:blip>
          <a:srcRect l="219" r="208"/>
          <a:stretch/>
        </p:blipFill>
        <p:spPr>
          <a:xfrm rot="10800000">
            <a:off x="7935450" y="2583150"/>
            <a:ext cx="603504" cy="603504"/>
          </a:xfrm>
          <a:prstGeom prst="rect">
            <a:avLst/>
          </a:prstGeom>
          <a:noFill/>
          <a:ln>
            <a:noFill/>
          </a:ln>
        </p:spPr>
      </p:pic>
      <p:pic>
        <p:nvPicPr>
          <p:cNvPr id="181" name="Google Shape;181;p81"/>
          <p:cNvPicPr preferRelativeResize="0"/>
          <p:nvPr/>
        </p:nvPicPr>
        <p:blipFill rotWithShape="1">
          <a:blip r:embed="rId3">
            <a:alphaModFix/>
          </a:blip>
          <a:srcRect l="28299"/>
          <a:stretch/>
        </p:blipFill>
        <p:spPr>
          <a:xfrm>
            <a:off x="0" y="142300"/>
            <a:ext cx="1697074" cy="2314801"/>
          </a:xfrm>
          <a:prstGeom prst="rect">
            <a:avLst/>
          </a:prstGeom>
          <a:noFill/>
          <a:ln>
            <a:noFill/>
          </a:ln>
        </p:spPr>
      </p:pic>
      <p:pic>
        <p:nvPicPr>
          <p:cNvPr id="182" name="Google Shape;182;p81"/>
          <p:cNvPicPr preferRelativeResize="0"/>
          <p:nvPr/>
        </p:nvPicPr>
        <p:blipFill rotWithShape="1">
          <a:blip r:embed="rId4">
            <a:alphaModFix/>
          </a:blip>
          <a:srcRect/>
          <a:stretch/>
        </p:blipFill>
        <p:spPr>
          <a:xfrm rot="-3830462">
            <a:off x="6634094" y="280465"/>
            <a:ext cx="2342760" cy="2242788"/>
          </a:xfrm>
          <a:prstGeom prst="rect">
            <a:avLst/>
          </a:prstGeom>
          <a:noFill/>
          <a:ln>
            <a:noFill/>
          </a:ln>
        </p:spPr>
      </p:pic>
      <p:pic>
        <p:nvPicPr>
          <p:cNvPr id="183" name="Google Shape;183;p81"/>
          <p:cNvPicPr preferRelativeResize="0"/>
          <p:nvPr/>
        </p:nvPicPr>
        <p:blipFill rotWithShape="1">
          <a:blip r:embed="rId5">
            <a:alphaModFix/>
          </a:blip>
          <a:srcRect t="20809"/>
          <a:stretch/>
        </p:blipFill>
        <p:spPr>
          <a:xfrm rot="-5400006">
            <a:off x="-217463" y="1685890"/>
            <a:ext cx="2274424" cy="18394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
    <p:spTree>
      <p:nvGrpSpPr>
        <p:cNvPr id="1" name="Shape 184"/>
        <p:cNvGrpSpPr/>
        <p:nvPr/>
      </p:nvGrpSpPr>
      <p:grpSpPr>
        <a:xfrm>
          <a:off x="0" y="0"/>
          <a:ext cx="0" cy="0"/>
          <a:chOff x="0" y="0"/>
          <a:chExt cx="0" cy="0"/>
        </a:xfrm>
      </p:grpSpPr>
      <p:pic>
        <p:nvPicPr>
          <p:cNvPr id="185" name="Google Shape;185;p82"/>
          <p:cNvPicPr preferRelativeResize="0"/>
          <p:nvPr/>
        </p:nvPicPr>
        <p:blipFill rotWithShape="1">
          <a:blip r:embed="rId2">
            <a:alphaModFix/>
          </a:blip>
          <a:srcRect/>
          <a:stretch/>
        </p:blipFill>
        <p:spPr>
          <a:xfrm>
            <a:off x="173175" y="124473"/>
            <a:ext cx="2146650" cy="2119452"/>
          </a:xfrm>
          <a:prstGeom prst="rect">
            <a:avLst/>
          </a:prstGeom>
          <a:noFill/>
          <a:ln>
            <a:noFill/>
          </a:ln>
        </p:spPr>
      </p:pic>
      <p:pic>
        <p:nvPicPr>
          <p:cNvPr id="186" name="Google Shape;186;p82"/>
          <p:cNvPicPr preferRelativeResize="0"/>
          <p:nvPr/>
        </p:nvPicPr>
        <p:blipFill rotWithShape="1">
          <a:blip r:embed="rId3">
            <a:alphaModFix/>
          </a:blip>
          <a:srcRect/>
          <a:stretch/>
        </p:blipFill>
        <p:spPr>
          <a:xfrm rot="1393348">
            <a:off x="6960103" y="3000413"/>
            <a:ext cx="1930597" cy="1938311"/>
          </a:xfrm>
          <a:prstGeom prst="rect">
            <a:avLst/>
          </a:prstGeom>
          <a:noFill/>
          <a:ln>
            <a:noFill/>
          </a:ln>
        </p:spPr>
      </p:pic>
      <p:pic>
        <p:nvPicPr>
          <p:cNvPr id="187" name="Google Shape;187;p82"/>
          <p:cNvPicPr preferRelativeResize="0"/>
          <p:nvPr/>
        </p:nvPicPr>
        <p:blipFill rotWithShape="1">
          <a:blip r:embed="rId4">
            <a:alphaModFix/>
          </a:blip>
          <a:srcRect/>
          <a:stretch/>
        </p:blipFill>
        <p:spPr>
          <a:xfrm>
            <a:off x="785650" y="977250"/>
            <a:ext cx="2463799" cy="22108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0">
    <p:spTree>
      <p:nvGrpSpPr>
        <p:cNvPr id="1" name="Shape 188"/>
        <p:cNvGrpSpPr/>
        <p:nvPr/>
      </p:nvGrpSpPr>
      <p:grpSpPr>
        <a:xfrm>
          <a:off x="0" y="0"/>
          <a:ext cx="0" cy="0"/>
          <a:chOff x="0" y="0"/>
          <a:chExt cx="0" cy="0"/>
        </a:xfrm>
      </p:grpSpPr>
      <p:pic>
        <p:nvPicPr>
          <p:cNvPr id="189" name="Google Shape;189;p83"/>
          <p:cNvPicPr preferRelativeResize="0"/>
          <p:nvPr/>
        </p:nvPicPr>
        <p:blipFill rotWithShape="1">
          <a:blip r:embed="rId2">
            <a:alphaModFix/>
          </a:blip>
          <a:srcRect/>
          <a:stretch/>
        </p:blipFill>
        <p:spPr>
          <a:xfrm rot="-4623248">
            <a:off x="152401" y="3045874"/>
            <a:ext cx="1914601" cy="1945227"/>
          </a:xfrm>
          <a:prstGeom prst="rect">
            <a:avLst/>
          </a:prstGeom>
          <a:noFill/>
          <a:ln>
            <a:noFill/>
          </a:ln>
        </p:spPr>
      </p:pic>
      <p:pic>
        <p:nvPicPr>
          <p:cNvPr id="190" name="Google Shape;190;p83"/>
          <p:cNvPicPr preferRelativeResize="0"/>
          <p:nvPr/>
        </p:nvPicPr>
        <p:blipFill rotWithShape="1">
          <a:blip r:embed="rId3">
            <a:alphaModFix/>
          </a:blip>
          <a:srcRect/>
          <a:stretch/>
        </p:blipFill>
        <p:spPr>
          <a:xfrm>
            <a:off x="6450301" y="1753250"/>
            <a:ext cx="2393374" cy="2276900"/>
          </a:xfrm>
          <a:prstGeom prst="rect">
            <a:avLst/>
          </a:prstGeom>
          <a:noFill/>
          <a:ln>
            <a:noFill/>
          </a:ln>
        </p:spPr>
      </p:pic>
      <p:pic>
        <p:nvPicPr>
          <p:cNvPr id="191" name="Google Shape;191;p83"/>
          <p:cNvPicPr preferRelativeResize="0"/>
          <p:nvPr/>
        </p:nvPicPr>
        <p:blipFill rotWithShape="1">
          <a:blip r:embed="rId4">
            <a:alphaModFix/>
          </a:blip>
          <a:srcRect t="29537"/>
          <a:stretch/>
        </p:blipFill>
        <p:spPr>
          <a:xfrm>
            <a:off x="79625" y="0"/>
            <a:ext cx="2637499" cy="16428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10_1">
    <p:spTree>
      <p:nvGrpSpPr>
        <p:cNvPr id="1" name="Shape 192"/>
        <p:cNvGrpSpPr/>
        <p:nvPr/>
      </p:nvGrpSpPr>
      <p:grpSpPr>
        <a:xfrm>
          <a:off x="0" y="0"/>
          <a:ext cx="0" cy="0"/>
          <a:chOff x="0" y="0"/>
          <a:chExt cx="0" cy="0"/>
        </a:xfrm>
      </p:grpSpPr>
      <p:pic>
        <p:nvPicPr>
          <p:cNvPr id="193" name="Google Shape;193;p84"/>
          <p:cNvPicPr preferRelativeResize="0"/>
          <p:nvPr/>
        </p:nvPicPr>
        <p:blipFill rotWithShape="1">
          <a:blip r:embed="rId2">
            <a:alphaModFix/>
          </a:blip>
          <a:srcRect/>
          <a:stretch/>
        </p:blipFill>
        <p:spPr>
          <a:xfrm>
            <a:off x="323050" y="3412600"/>
            <a:ext cx="1668600" cy="1730898"/>
          </a:xfrm>
          <a:prstGeom prst="rect">
            <a:avLst/>
          </a:prstGeom>
          <a:noFill/>
          <a:ln>
            <a:noFill/>
          </a:ln>
        </p:spPr>
      </p:pic>
      <p:pic>
        <p:nvPicPr>
          <p:cNvPr id="194" name="Google Shape;194;p84"/>
          <p:cNvPicPr preferRelativeResize="0"/>
          <p:nvPr/>
        </p:nvPicPr>
        <p:blipFill rotWithShape="1">
          <a:blip r:embed="rId3">
            <a:alphaModFix/>
          </a:blip>
          <a:srcRect r="24985"/>
          <a:stretch/>
        </p:blipFill>
        <p:spPr>
          <a:xfrm>
            <a:off x="7459575" y="2530575"/>
            <a:ext cx="1714500" cy="2344974"/>
          </a:xfrm>
          <a:prstGeom prst="rect">
            <a:avLst/>
          </a:prstGeom>
          <a:noFill/>
          <a:ln>
            <a:noFill/>
          </a:ln>
        </p:spPr>
      </p:pic>
      <p:pic>
        <p:nvPicPr>
          <p:cNvPr id="195" name="Google Shape;195;p84"/>
          <p:cNvPicPr preferRelativeResize="0"/>
          <p:nvPr/>
        </p:nvPicPr>
        <p:blipFill rotWithShape="1">
          <a:blip r:embed="rId4">
            <a:alphaModFix/>
          </a:blip>
          <a:srcRect/>
          <a:stretch/>
        </p:blipFill>
        <p:spPr>
          <a:xfrm>
            <a:off x="105350" y="149200"/>
            <a:ext cx="2758024" cy="2274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22"/>
        <p:cNvGrpSpPr/>
        <p:nvPr/>
      </p:nvGrpSpPr>
      <p:grpSpPr>
        <a:xfrm>
          <a:off x="0" y="0"/>
          <a:ext cx="0" cy="0"/>
          <a:chOff x="0" y="0"/>
          <a:chExt cx="0" cy="0"/>
        </a:xfrm>
      </p:grpSpPr>
      <p:sp>
        <p:nvSpPr>
          <p:cNvPr id="23" name="Google Shape;23;p57"/>
          <p:cNvSpPr txBox="1">
            <a:spLocks noGrp="1"/>
          </p:cNvSpPr>
          <p:nvPr>
            <p:ph type="title"/>
          </p:nvPr>
        </p:nvSpPr>
        <p:spPr>
          <a:xfrm>
            <a:off x="786375" y="2572936"/>
            <a:ext cx="667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2400"/>
              <a:buNone/>
              <a:defRPr sz="2400"/>
            </a:lvl1pPr>
            <a:lvl2pPr lvl="1" algn="ctr">
              <a:lnSpc>
                <a:spcPct val="100000"/>
              </a:lnSpc>
              <a:spcBef>
                <a:spcPts val="0"/>
              </a:spcBef>
              <a:spcAft>
                <a:spcPts val="0"/>
              </a:spcAft>
              <a:buClr>
                <a:schemeClr val="accent5"/>
              </a:buClr>
              <a:buSzPts val="3200"/>
              <a:buNone/>
              <a:defRPr sz="3200">
                <a:solidFill>
                  <a:schemeClr val="accent5"/>
                </a:solidFill>
              </a:defRPr>
            </a:lvl2pPr>
            <a:lvl3pPr lvl="2" algn="ctr">
              <a:lnSpc>
                <a:spcPct val="100000"/>
              </a:lnSpc>
              <a:spcBef>
                <a:spcPts val="0"/>
              </a:spcBef>
              <a:spcAft>
                <a:spcPts val="0"/>
              </a:spcAft>
              <a:buClr>
                <a:schemeClr val="accent5"/>
              </a:buClr>
              <a:buSzPts val="3200"/>
              <a:buNone/>
              <a:defRPr sz="3200">
                <a:solidFill>
                  <a:schemeClr val="accent5"/>
                </a:solidFill>
              </a:defRPr>
            </a:lvl3pPr>
            <a:lvl4pPr lvl="3" algn="ctr">
              <a:lnSpc>
                <a:spcPct val="100000"/>
              </a:lnSpc>
              <a:spcBef>
                <a:spcPts val="0"/>
              </a:spcBef>
              <a:spcAft>
                <a:spcPts val="0"/>
              </a:spcAft>
              <a:buClr>
                <a:schemeClr val="accent5"/>
              </a:buClr>
              <a:buSzPts val="3200"/>
              <a:buNone/>
              <a:defRPr sz="3200">
                <a:solidFill>
                  <a:schemeClr val="accent5"/>
                </a:solidFill>
              </a:defRPr>
            </a:lvl4pPr>
            <a:lvl5pPr lvl="4" algn="ctr">
              <a:lnSpc>
                <a:spcPct val="100000"/>
              </a:lnSpc>
              <a:spcBef>
                <a:spcPts val="0"/>
              </a:spcBef>
              <a:spcAft>
                <a:spcPts val="0"/>
              </a:spcAft>
              <a:buClr>
                <a:schemeClr val="accent5"/>
              </a:buClr>
              <a:buSzPts val="3200"/>
              <a:buNone/>
              <a:defRPr sz="3200">
                <a:solidFill>
                  <a:schemeClr val="accent5"/>
                </a:solidFill>
              </a:defRPr>
            </a:lvl5pPr>
            <a:lvl6pPr lvl="5" algn="ctr">
              <a:lnSpc>
                <a:spcPct val="100000"/>
              </a:lnSpc>
              <a:spcBef>
                <a:spcPts val="0"/>
              </a:spcBef>
              <a:spcAft>
                <a:spcPts val="0"/>
              </a:spcAft>
              <a:buClr>
                <a:schemeClr val="accent5"/>
              </a:buClr>
              <a:buSzPts val="3200"/>
              <a:buNone/>
              <a:defRPr sz="3200">
                <a:solidFill>
                  <a:schemeClr val="accent5"/>
                </a:solidFill>
              </a:defRPr>
            </a:lvl6pPr>
            <a:lvl7pPr lvl="6" algn="ctr">
              <a:lnSpc>
                <a:spcPct val="100000"/>
              </a:lnSpc>
              <a:spcBef>
                <a:spcPts val="0"/>
              </a:spcBef>
              <a:spcAft>
                <a:spcPts val="0"/>
              </a:spcAft>
              <a:buClr>
                <a:schemeClr val="accent5"/>
              </a:buClr>
              <a:buSzPts val="3200"/>
              <a:buNone/>
              <a:defRPr sz="3200">
                <a:solidFill>
                  <a:schemeClr val="accent5"/>
                </a:solidFill>
              </a:defRPr>
            </a:lvl7pPr>
            <a:lvl8pPr lvl="7" algn="ctr">
              <a:lnSpc>
                <a:spcPct val="100000"/>
              </a:lnSpc>
              <a:spcBef>
                <a:spcPts val="0"/>
              </a:spcBef>
              <a:spcAft>
                <a:spcPts val="0"/>
              </a:spcAft>
              <a:buClr>
                <a:schemeClr val="accent5"/>
              </a:buClr>
              <a:buSzPts val="3200"/>
              <a:buNone/>
              <a:defRPr sz="3200">
                <a:solidFill>
                  <a:schemeClr val="accent5"/>
                </a:solidFill>
              </a:defRPr>
            </a:lvl8pPr>
            <a:lvl9pPr lvl="8" algn="ctr">
              <a:lnSpc>
                <a:spcPct val="100000"/>
              </a:lnSpc>
              <a:spcBef>
                <a:spcPts val="0"/>
              </a:spcBef>
              <a:spcAft>
                <a:spcPts val="0"/>
              </a:spcAft>
              <a:buClr>
                <a:schemeClr val="accent5"/>
              </a:buClr>
              <a:buSzPts val="3200"/>
              <a:buNone/>
              <a:defRPr sz="3200">
                <a:solidFill>
                  <a:schemeClr val="accent5"/>
                </a:solidFill>
              </a:defRPr>
            </a:lvl9pPr>
          </a:lstStyle>
          <a:p>
            <a:endParaRPr/>
          </a:p>
        </p:txBody>
      </p:sp>
      <p:sp>
        <p:nvSpPr>
          <p:cNvPr id="24" name="Google Shape;24;p57"/>
          <p:cNvSpPr txBox="1">
            <a:spLocks noGrp="1"/>
          </p:cNvSpPr>
          <p:nvPr>
            <p:ph type="subTitle" idx="1"/>
          </p:nvPr>
        </p:nvSpPr>
        <p:spPr>
          <a:xfrm>
            <a:off x="1615440" y="2449202"/>
            <a:ext cx="2532900" cy="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4"/>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4"/>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4"/>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4"/>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4"/>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4"/>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4"/>
                </a:solidFill>
                <a:latin typeface="Oswald"/>
                <a:ea typeface="Oswald"/>
                <a:cs typeface="Oswald"/>
                <a:sym typeface="Oswald"/>
              </a:defRPr>
            </a:lvl8pPr>
            <a:lvl9pPr lvl="8" algn="l">
              <a:lnSpc>
                <a:spcPct val="115000"/>
              </a:lnSpc>
              <a:spcBef>
                <a:spcPts val="1600"/>
              </a:spcBef>
              <a:spcAft>
                <a:spcPts val="1600"/>
              </a:spcAft>
              <a:buSzPts val="1400"/>
              <a:buNone/>
              <a:defRPr sz="1800">
                <a:solidFill>
                  <a:schemeClr val="accent4"/>
                </a:solidFill>
                <a:latin typeface="Oswald"/>
                <a:ea typeface="Oswald"/>
                <a:cs typeface="Oswald"/>
                <a:sym typeface="Oswald"/>
              </a:defRPr>
            </a:lvl9pPr>
          </a:lstStyle>
          <a:p>
            <a:endParaRPr/>
          </a:p>
        </p:txBody>
      </p:sp>
      <p:sp>
        <p:nvSpPr>
          <p:cNvPr id="25" name="Google Shape;25;p57"/>
          <p:cNvSpPr txBox="1">
            <a:spLocks noGrp="1"/>
          </p:cNvSpPr>
          <p:nvPr>
            <p:ph type="subTitle" idx="2"/>
          </p:nvPr>
        </p:nvSpPr>
        <p:spPr>
          <a:xfrm>
            <a:off x="1615440" y="2948834"/>
            <a:ext cx="2469000" cy="53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1600"/>
              </a:spcBef>
              <a:spcAft>
                <a:spcPts val="0"/>
              </a:spcAft>
              <a:buSzPts val="1400"/>
              <a:buNone/>
              <a:defRPr sz="1400">
                <a:solidFill>
                  <a:schemeClr val="dk2"/>
                </a:solidFill>
              </a:defRPr>
            </a:lvl2pPr>
            <a:lvl3pPr lvl="2" algn="l">
              <a:lnSpc>
                <a:spcPct val="100000"/>
              </a:lnSpc>
              <a:spcBef>
                <a:spcPts val="1600"/>
              </a:spcBef>
              <a:spcAft>
                <a:spcPts val="0"/>
              </a:spcAft>
              <a:buSzPts val="1400"/>
              <a:buNone/>
              <a:defRPr sz="1400">
                <a:solidFill>
                  <a:schemeClr val="dk2"/>
                </a:solidFill>
              </a:defRPr>
            </a:lvl3pPr>
            <a:lvl4pPr lvl="3" algn="l">
              <a:lnSpc>
                <a:spcPct val="100000"/>
              </a:lnSpc>
              <a:spcBef>
                <a:spcPts val="1600"/>
              </a:spcBef>
              <a:spcAft>
                <a:spcPts val="0"/>
              </a:spcAft>
              <a:buSzPts val="1400"/>
              <a:buNone/>
              <a:defRPr sz="1400">
                <a:solidFill>
                  <a:schemeClr val="dk2"/>
                </a:solidFill>
              </a:defRPr>
            </a:lvl4pPr>
            <a:lvl5pPr lvl="4" algn="l">
              <a:lnSpc>
                <a:spcPct val="100000"/>
              </a:lnSpc>
              <a:spcBef>
                <a:spcPts val="1600"/>
              </a:spcBef>
              <a:spcAft>
                <a:spcPts val="0"/>
              </a:spcAft>
              <a:buSzPts val="1400"/>
              <a:buNone/>
              <a:defRPr sz="1400">
                <a:solidFill>
                  <a:schemeClr val="dk2"/>
                </a:solidFill>
              </a:defRPr>
            </a:lvl5pPr>
            <a:lvl6pPr lvl="5" algn="l">
              <a:lnSpc>
                <a:spcPct val="100000"/>
              </a:lnSpc>
              <a:spcBef>
                <a:spcPts val="1600"/>
              </a:spcBef>
              <a:spcAft>
                <a:spcPts val="0"/>
              </a:spcAft>
              <a:buSzPts val="1400"/>
              <a:buNone/>
              <a:defRPr sz="1400">
                <a:solidFill>
                  <a:schemeClr val="dk2"/>
                </a:solidFill>
              </a:defRPr>
            </a:lvl6pPr>
            <a:lvl7pPr lvl="6" algn="l">
              <a:lnSpc>
                <a:spcPct val="100000"/>
              </a:lnSpc>
              <a:spcBef>
                <a:spcPts val="1600"/>
              </a:spcBef>
              <a:spcAft>
                <a:spcPts val="0"/>
              </a:spcAft>
              <a:buSzPts val="1400"/>
              <a:buNone/>
              <a:defRPr sz="1400">
                <a:solidFill>
                  <a:schemeClr val="dk2"/>
                </a:solidFill>
              </a:defRPr>
            </a:lvl7pPr>
            <a:lvl8pPr lvl="7" algn="l">
              <a:lnSpc>
                <a:spcPct val="100000"/>
              </a:lnSpc>
              <a:spcBef>
                <a:spcPts val="1600"/>
              </a:spcBef>
              <a:spcAft>
                <a:spcPts val="0"/>
              </a:spcAft>
              <a:buSzPts val="1400"/>
              <a:buNone/>
              <a:defRPr sz="1400">
                <a:solidFill>
                  <a:schemeClr val="dk2"/>
                </a:solidFill>
              </a:defRPr>
            </a:lvl8pPr>
            <a:lvl9pPr lvl="8" algn="l">
              <a:lnSpc>
                <a:spcPct val="100000"/>
              </a:lnSpc>
              <a:spcBef>
                <a:spcPts val="1600"/>
              </a:spcBef>
              <a:spcAft>
                <a:spcPts val="1600"/>
              </a:spcAft>
              <a:buSzPts val="1400"/>
              <a:buNone/>
              <a:defRPr sz="1400">
                <a:solidFill>
                  <a:schemeClr val="dk2"/>
                </a:solidFill>
              </a:defRPr>
            </a:lvl9pPr>
          </a:lstStyle>
          <a:p>
            <a:endParaRPr/>
          </a:p>
        </p:txBody>
      </p:sp>
      <p:sp>
        <p:nvSpPr>
          <p:cNvPr id="26" name="Google Shape;26;p57"/>
          <p:cNvSpPr txBox="1">
            <a:spLocks noGrp="1"/>
          </p:cNvSpPr>
          <p:nvPr>
            <p:ph type="title" idx="3"/>
          </p:nvPr>
        </p:nvSpPr>
        <p:spPr>
          <a:xfrm>
            <a:off x="786375" y="3683399"/>
            <a:ext cx="667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2400"/>
              <a:buNone/>
              <a:defRPr sz="2400"/>
            </a:lvl1pPr>
            <a:lvl2pPr lvl="1" algn="ctr">
              <a:lnSpc>
                <a:spcPct val="100000"/>
              </a:lnSpc>
              <a:spcBef>
                <a:spcPts val="0"/>
              </a:spcBef>
              <a:spcAft>
                <a:spcPts val="0"/>
              </a:spcAft>
              <a:buClr>
                <a:schemeClr val="accent5"/>
              </a:buClr>
              <a:buSzPts val="2400"/>
              <a:buNone/>
              <a:defRPr sz="2400">
                <a:solidFill>
                  <a:schemeClr val="accent5"/>
                </a:solidFill>
              </a:defRPr>
            </a:lvl2pPr>
            <a:lvl3pPr lvl="2" algn="ctr">
              <a:lnSpc>
                <a:spcPct val="100000"/>
              </a:lnSpc>
              <a:spcBef>
                <a:spcPts val="0"/>
              </a:spcBef>
              <a:spcAft>
                <a:spcPts val="0"/>
              </a:spcAft>
              <a:buClr>
                <a:schemeClr val="accent5"/>
              </a:buClr>
              <a:buSzPts val="2400"/>
              <a:buNone/>
              <a:defRPr sz="2400">
                <a:solidFill>
                  <a:schemeClr val="accent5"/>
                </a:solidFill>
              </a:defRPr>
            </a:lvl3pPr>
            <a:lvl4pPr lvl="3" algn="ctr">
              <a:lnSpc>
                <a:spcPct val="100000"/>
              </a:lnSpc>
              <a:spcBef>
                <a:spcPts val="0"/>
              </a:spcBef>
              <a:spcAft>
                <a:spcPts val="0"/>
              </a:spcAft>
              <a:buClr>
                <a:schemeClr val="accent5"/>
              </a:buClr>
              <a:buSzPts val="2400"/>
              <a:buNone/>
              <a:defRPr sz="2400">
                <a:solidFill>
                  <a:schemeClr val="accent5"/>
                </a:solidFill>
              </a:defRPr>
            </a:lvl4pPr>
            <a:lvl5pPr lvl="4" algn="ctr">
              <a:lnSpc>
                <a:spcPct val="100000"/>
              </a:lnSpc>
              <a:spcBef>
                <a:spcPts val="0"/>
              </a:spcBef>
              <a:spcAft>
                <a:spcPts val="0"/>
              </a:spcAft>
              <a:buClr>
                <a:schemeClr val="accent5"/>
              </a:buClr>
              <a:buSzPts val="2400"/>
              <a:buNone/>
              <a:defRPr sz="2400">
                <a:solidFill>
                  <a:schemeClr val="accent5"/>
                </a:solidFill>
              </a:defRPr>
            </a:lvl5pPr>
            <a:lvl6pPr lvl="5" algn="ctr">
              <a:lnSpc>
                <a:spcPct val="100000"/>
              </a:lnSpc>
              <a:spcBef>
                <a:spcPts val="0"/>
              </a:spcBef>
              <a:spcAft>
                <a:spcPts val="0"/>
              </a:spcAft>
              <a:buClr>
                <a:schemeClr val="accent5"/>
              </a:buClr>
              <a:buSzPts val="2400"/>
              <a:buNone/>
              <a:defRPr sz="2400">
                <a:solidFill>
                  <a:schemeClr val="accent5"/>
                </a:solidFill>
              </a:defRPr>
            </a:lvl6pPr>
            <a:lvl7pPr lvl="6" algn="ctr">
              <a:lnSpc>
                <a:spcPct val="100000"/>
              </a:lnSpc>
              <a:spcBef>
                <a:spcPts val="0"/>
              </a:spcBef>
              <a:spcAft>
                <a:spcPts val="0"/>
              </a:spcAft>
              <a:buClr>
                <a:schemeClr val="accent5"/>
              </a:buClr>
              <a:buSzPts val="2400"/>
              <a:buNone/>
              <a:defRPr sz="2400">
                <a:solidFill>
                  <a:schemeClr val="accent5"/>
                </a:solidFill>
              </a:defRPr>
            </a:lvl7pPr>
            <a:lvl8pPr lvl="7" algn="ctr">
              <a:lnSpc>
                <a:spcPct val="100000"/>
              </a:lnSpc>
              <a:spcBef>
                <a:spcPts val="0"/>
              </a:spcBef>
              <a:spcAft>
                <a:spcPts val="0"/>
              </a:spcAft>
              <a:buClr>
                <a:schemeClr val="accent5"/>
              </a:buClr>
              <a:buSzPts val="2400"/>
              <a:buNone/>
              <a:defRPr sz="2400">
                <a:solidFill>
                  <a:schemeClr val="accent5"/>
                </a:solidFill>
              </a:defRPr>
            </a:lvl8pPr>
            <a:lvl9pPr lvl="8" algn="ctr">
              <a:lnSpc>
                <a:spcPct val="100000"/>
              </a:lnSpc>
              <a:spcBef>
                <a:spcPts val="0"/>
              </a:spcBef>
              <a:spcAft>
                <a:spcPts val="0"/>
              </a:spcAft>
              <a:buClr>
                <a:schemeClr val="accent5"/>
              </a:buClr>
              <a:buSzPts val="2400"/>
              <a:buNone/>
              <a:defRPr sz="2400">
                <a:solidFill>
                  <a:schemeClr val="accent5"/>
                </a:solidFill>
              </a:defRPr>
            </a:lvl9pPr>
          </a:lstStyle>
          <a:p>
            <a:endParaRPr/>
          </a:p>
        </p:txBody>
      </p:sp>
      <p:sp>
        <p:nvSpPr>
          <p:cNvPr id="27" name="Google Shape;27;p57"/>
          <p:cNvSpPr txBox="1">
            <a:spLocks noGrp="1"/>
          </p:cNvSpPr>
          <p:nvPr>
            <p:ph type="subTitle" idx="4"/>
          </p:nvPr>
        </p:nvSpPr>
        <p:spPr>
          <a:xfrm>
            <a:off x="1615440" y="3559423"/>
            <a:ext cx="2532900" cy="44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28" name="Google Shape;28;p57"/>
          <p:cNvSpPr txBox="1">
            <a:spLocks noGrp="1"/>
          </p:cNvSpPr>
          <p:nvPr>
            <p:ph type="subTitle" idx="5"/>
          </p:nvPr>
        </p:nvSpPr>
        <p:spPr>
          <a:xfrm>
            <a:off x="1615440" y="4058172"/>
            <a:ext cx="2469000" cy="53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1600"/>
              </a:spcBef>
              <a:spcAft>
                <a:spcPts val="0"/>
              </a:spcAft>
              <a:buSzPts val="1400"/>
              <a:buNone/>
              <a:defRPr sz="1400">
                <a:solidFill>
                  <a:schemeClr val="dk2"/>
                </a:solidFill>
              </a:defRPr>
            </a:lvl2pPr>
            <a:lvl3pPr lvl="2" algn="l">
              <a:lnSpc>
                <a:spcPct val="100000"/>
              </a:lnSpc>
              <a:spcBef>
                <a:spcPts val="1600"/>
              </a:spcBef>
              <a:spcAft>
                <a:spcPts val="0"/>
              </a:spcAft>
              <a:buSzPts val="1400"/>
              <a:buNone/>
              <a:defRPr sz="1400">
                <a:solidFill>
                  <a:schemeClr val="dk2"/>
                </a:solidFill>
              </a:defRPr>
            </a:lvl3pPr>
            <a:lvl4pPr lvl="3" algn="l">
              <a:lnSpc>
                <a:spcPct val="100000"/>
              </a:lnSpc>
              <a:spcBef>
                <a:spcPts val="1600"/>
              </a:spcBef>
              <a:spcAft>
                <a:spcPts val="0"/>
              </a:spcAft>
              <a:buSzPts val="1400"/>
              <a:buNone/>
              <a:defRPr sz="1400">
                <a:solidFill>
                  <a:schemeClr val="dk2"/>
                </a:solidFill>
              </a:defRPr>
            </a:lvl4pPr>
            <a:lvl5pPr lvl="4" algn="l">
              <a:lnSpc>
                <a:spcPct val="100000"/>
              </a:lnSpc>
              <a:spcBef>
                <a:spcPts val="1600"/>
              </a:spcBef>
              <a:spcAft>
                <a:spcPts val="0"/>
              </a:spcAft>
              <a:buSzPts val="1400"/>
              <a:buNone/>
              <a:defRPr sz="1400">
                <a:solidFill>
                  <a:schemeClr val="dk2"/>
                </a:solidFill>
              </a:defRPr>
            </a:lvl5pPr>
            <a:lvl6pPr lvl="5" algn="l">
              <a:lnSpc>
                <a:spcPct val="100000"/>
              </a:lnSpc>
              <a:spcBef>
                <a:spcPts val="1600"/>
              </a:spcBef>
              <a:spcAft>
                <a:spcPts val="0"/>
              </a:spcAft>
              <a:buSzPts val="1400"/>
              <a:buNone/>
              <a:defRPr sz="1400">
                <a:solidFill>
                  <a:schemeClr val="dk2"/>
                </a:solidFill>
              </a:defRPr>
            </a:lvl6pPr>
            <a:lvl7pPr lvl="6" algn="l">
              <a:lnSpc>
                <a:spcPct val="100000"/>
              </a:lnSpc>
              <a:spcBef>
                <a:spcPts val="1600"/>
              </a:spcBef>
              <a:spcAft>
                <a:spcPts val="0"/>
              </a:spcAft>
              <a:buSzPts val="1400"/>
              <a:buNone/>
              <a:defRPr sz="1400">
                <a:solidFill>
                  <a:schemeClr val="dk2"/>
                </a:solidFill>
              </a:defRPr>
            </a:lvl7pPr>
            <a:lvl8pPr lvl="7" algn="l">
              <a:lnSpc>
                <a:spcPct val="100000"/>
              </a:lnSpc>
              <a:spcBef>
                <a:spcPts val="1600"/>
              </a:spcBef>
              <a:spcAft>
                <a:spcPts val="0"/>
              </a:spcAft>
              <a:buSzPts val="1400"/>
              <a:buNone/>
              <a:defRPr sz="1400">
                <a:solidFill>
                  <a:schemeClr val="dk2"/>
                </a:solidFill>
              </a:defRPr>
            </a:lvl8pPr>
            <a:lvl9pPr lvl="8" algn="l">
              <a:lnSpc>
                <a:spcPct val="100000"/>
              </a:lnSpc>
              <a:spcBef>
                <a:spcPts val="1600"/>
              </a:spcBef>
              <a:spcAft>
                <a:spcPts val="1600"/>
              </a:spcAft>
              <a:buSzPts val="1400"/>
              <a:buNone/>
              <a:defRPr sz="1400">
                <a:solidFill>
                  <a:schemeClr val="dk2"/>
                </a:solidFill>
              </a:defRPr>
            </a:lvl9pPr>
          </a:lstStyle>
          <a:p>
            <a:endParaRPr/>
          </a:p>
        </p:txBody>
      </p:sp>
      <p:sp>
        <p:nvSpPr>
          <p:cNvPr id="29" name="Google Shape;29;p57"/>
          <p:cNvSpPr txBox="1">
            <a:spLocks noGrp="1"/>
          </p:cNvSpPr>
          <p:nvPr>
            <p:ph type="title" idx="6"/>
          </p:nvPr>
        </p:nvSpPr>
        <p:spPr>
          <a:xfrm flipH="1">
            <a:off x="4693925" y="2572936"/>
            <a:ext cx="667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2400"/>
              <a:buNone/>
              <a:defRPr sz="2400"/>
            </a:lvl1pPr>
            <a:lvl2pPr lvl="1" algn="ctr">
              <a:lnSpc>
                <a:spcPct val="100000"/>
              </a:lnSpc>
              <a:spcBef>
                <a:spcPts val="0"/>
              </a:spcBef>
              <a:spcAft>
                <a:spcPts val="0"/>
              </a:spcAft>
              <a:buClr>
                <a:schemeClr val="accent5"/>
              </a:buClr>
              <a:buSzPts val="2400"/>
              <a:buNone/>
              <a:defRPr sz="2400">
                <a:solidFill>
                  <a:schemeClr val="accent5"/>
                </a:solidFill>
              </a:defRPr>
            </a:lvl2pPr>
            <a:lvl3pPr lvl="2" algn="ctr">
              <a:lnSpc>
                <a:spcPct val="100000"/>
              </a:lnSpc>
              <a:spcBef>
                <a:spcPts val="0"/>
              </a:spcBef>
              <a:spcAft>
                <a:spcPts val="0"/>
              </a:spcAft>
              <a:buClr>
                <a:schemeClr val="accent5"/>
              </a:buClr>
              <a:buSzPts val="2400"/>
              <a:buNone/>
              <a:defRPr sz="2400">
                <a:solidFill>
                  <a:schemeClr val="accent5"/>
                </a:solidFill>
              </a:defRPr>
            </a:lvl3pPr>
            <a:lvl4pPr lvl="3" algn="ctr">
              <a:lnSpc>
                <a:spcPct val="100000"/>
              </a:lnSpc>
              <a:spcBef>
                <a:spcPts val="0"/>
              </a:spcBef>
              <a:spcAft>
                <a:spcPts val="0"/>
              </a:spcAft>
              <a:buClr>
                <a:schemeClr val="accent5"/>
              </a:buClr>
              <a:buSzPts val="2400"/>
              <a:buNone/>
              <a:defRPr sz="2400">
                <a:solidFill>
                  <a:schemeClr val="accent5"/>
                </a:solidFill>
              </a:defRPr>
            </a:lvl4pPr>
            <a:lvl5pPr lvl="4" algn="ctr">
              <a:lnSpc>
                <a:spcPct val="100000"/>
              </a:lnSpc>
              <a:spcBef>
                <a:spcPts val="0"/>
              </a:spcBef>
              <a:spcAft>
                <a:spcPts val="0"/>
              </a:spcAft>
              <a:buClr>
                <a:schemeClr val="accent5"/>
              </a:buClr>
              <a:buSzPts val="2400"/>
              <a:buNone/>
              <a:defRPr sz="2400">
                <a:solidFill>
                  <a:schemeClr val="accent5"/>
                </a:solidFill>
              </a:defRPr>
            </a:lvl5pPr>
            <a:lvl6pPr lvl="5" algn="ctr">
              <a:lnSpc>
                <a:spcPct val="100000"/>
              </a:lnSpc>
              <a:spcBef>
                <a:spcPts val="0"/>
              </a:spcBef>
              <a:spcAft>
                <a:spcPts val="0"/>
              </a:spcAft>
              <a:buClr>
                <a:schemeClr val="accent5"/>
              </a:buClr>
              <a:buSzPts val="2400"/>
              <a:buNone/>
              <a:defRPr sz="2400">
                <a:solidFill>
                  <a:schemeClr val="accent5"/>
                </a:solidFill>
              </a:defRPr>
            </a:lvl6pPr>
            <a:lvl7pPr lvl="6" algn="ctr">
              <a:lnSpc>
                <a:spcPct val="100000"/>
              </a:lnSpc>
              <a:spcBef>
                <a:spcPts val="0"/>
              </a:spcBef>
              <a:spcAft>
                <a:spcPts val="0"/>
              </a:spcAft>
              <a:buClr>
                <a:schemeClr val="accent5"/>
              </a:buClr>
              <a:buSzPts val="2400"/>
              <a:buNone/>
              <a:defRPr sz="2400">
                <a:solidFill>
                  <a:schemeClr val="accent5"/>
                </a:solidFill>
              </a:defRPr>
            </a:lvl7pPr>
            <a:lvl8pPr lvl="7" algn="ctr">
              <a:lnSpc>
                <a:spcPct val="100000"/>
              </a:lnSpc>
              <a:spcBef>
                <a:spcPts val="0"/>
              </a:spcBef>
              <a:spcAft>
                <a:spcPts val="0"/>
              </a:spcAft>
              <a:buClr>
                <a:schemeClr val="accent5"/>
              </a:buClr>
              <a:buSzPts val="2400"/>
              <a:buNone/>
              <a:defRPr sz="2400">
                <a:solidFill>
                  <a:schemeClr val="accent5"/>
                </a:solidFill>
              </a:defRPr>
            </a:lvl8pPr>
            <a:lvl9pPr lvl="8" algn="ctr">
              <a:lnSpc>
                <a:spcPct val="100000"/>
              </a:lnSpc>
              <a:spcBef>
                <a:spcPts val="0"/>
              </a:spcBef>
              <a:spcAft>
                <a:spcPts val="0"/>
              </a:spcAft>
              <a:buClr>
                <a:schemeClr val="accent5"/>
              </a:buClr>
              <a:buSzPts val="2400"/>
              <a:buNone/>
              <a:defRPr sz="2400">
                <a:solidFill>
                  <a:schemeClr val="accent5"/>
                </a:solidFill>
              </a:defRPr>
            </a:lvl9pPr>
          </a:lstStyle>
          <a:p>
            <a:endParaRPr/>
          </a:p>
        </p:txBody>
      </p:sp>
      <p:sp>
        <p:nvSpPr>
          <p:cNvPr id="30" name="Google Shape;30;p57"/>
          <p:cNvSpPr txBox="1">
            <a:spLocks noGrp="1"/>
          </p:cNvSpPr>
          <p:nvPr>
            <p:ph type="subTitle" idx="7"/>
          </p:nvPr>
        </p:nvSpPr>
        <p:spPr>
          <a:xfrm flipH="1">
            <a:off x="5522976" y="2449202"/>
            <a:ext cx="2532900" cy="44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31" name="Google Shape;31;p57"/>
          <p:cNvSpPr txBox="1">
            <a:spLocks noGrp="1"/>
          </p:cNvSpPr>
          <p:nvPr>
            <p:ph type="subTitle" idx="8"/>
          </p:nvPr>
        </p:nvSpPr>
        <p:spPr>
          <a:xfrm flipH="1">
            <a:off x="5522856" y="2948834"/>
            <a:ext cx="2469000" cy="53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1600"/>
              </a:spcBef>
              <a:spcAft>
                <a:spcPts val="0"/>
              </a:spcAft>
              <a:buSzPts val="1400"/>
              <a:buNone/>
              <a:defRPr sz="1400">
                <a:solidFill>
                  <a:schemeClr val="dk2"/>
                </a:solidFill>
              </a:defRPr>
            </a:lvl2pPr>
            <a:lvl3pPr lvl="2" algn="l">
              <a:lnSpc>
                <a:spcPct val="100000"/>
              </a:lnSpc>
              <a:spcBef>
                <a:spcPts val="1600"/>
              </a:spcBef>
              <a:spcAft>
                <a:spcPts val="0"/>
              </a:spcAft>
              <a:buSzPts val="1400"/>
              <a:buNone/>
              <a:defRPr sz="1400">
                <a:solidFill>
                  <a:schemeClr val="dk2"/>
                </a:solidFill>
              </a:defRPr>
            </a:lvl3pPr>
            <a:lvl4pPr lvl="3" algn="l">
              <a:lnSpc>
                <a:spcPct val="100000"/>
              </a:lnSpc>
              <a:spcBef>
                <a:spcPts val="1600"/>
              </a:spcBef>
              <a:spcAft>
                <a:spcPts val="0"/>
              </a:spcAft>
              <a:buSzPts val="1400"/>
              <a:buNone/>
              <a:defRPr sz="1400">
                <a:solidFill>
                  <a:schemeClr val="dk2"/>
                </a:solidFill>
              </a:defRPr>
            </a:lvl4pPr>
            <a:lvl5pPr lvl="4" algn="l">
              <a:lnSpc>
                <a:spcPct val="100000"/>
              </a:lnSpc>
              <a:spcBef>
                <a:spcPts val="1600"/>
              </a:spcBef>
              <a:spcAft>
                <a:spcPts val="0"/>
              </a:spcAft>
              <a:buSzPts val="1400"/>
              <a:buNone/>
              <a:defRPr sz="1400">
                <a:solidFill>
                  <a:schemeClr val="dk2"/>
                </a:solidFill>
              </a:defRPr>
            </a:lvl5pPr>
            <a:lvl6pPr lvl="5" algn="l">
              <a:lnSpc>
                <a:spcPct val="100000"/>
              </a:lnSpc>
              <a:spcBef>
                <a:spcPts val="1600"/>
              </a:spcBef>
              <a:spcAft>
                <a:spcPts val="0"/>
              </a:spcAft>
              <a:buSzPts val="1400"/>
              <a:buNone/>
              <a:defRPr sz="1400">
                <a:solidFill>
                  <a:schemeClr val="dk2"/>
                </a:solidFill>
              </a:defRPr>
            </a:lvl6pPr>
            <a:lvl7pPr lvl="6" algn="l">
              <a:lnSpc>
                <a:spcPct val="100000"/>
              </a:lnSpc>
              <a:spcBef>
                <a:spcPts val="1600"/>
              </a:spcBef>
              <a:spcAft>
                <a:spcPts val="0"/>
              </a:spcAft>
              <a:buSzPts val="1400"/>
              <a:buNone/>
              <a:defRPr sz="1400">
                <a:solidFill>
                  <a:schemeClr val="dk2"/>
                </a:solidFill>
              </a:defRPr>
            </a:lvl7pPr>
            <a:lvl8pPr lvl="7" algn="l">
              <a:lnSpc>
                <a:spcPct val="100000"/>
              </a:lnSpc>
              <a:spcBef>
                <a:spcPts val="1600"/>
              </a:spcBef>
              <a:spcAft>
                <a:spcPts val="0"/>
              </a:spcAft>
              <a:buSzPts val="1400"/>
              <a:buNone/>
              <a:defRPr sz="1400">
                <a:solidFill>
                  <a:schemeClr val="dk2"/>
                </a:solidFill>
              </a:defRPr>
            </a:lvl8pPr>
            <a:lvl9pPr lvl="8" algn="l">
              <a:lnSpc>
                <a:spcPct val="100000"/>
              </a:lnSpc>
              <a:spcBef>
                <a:spcPts val="1600"/>
              </a:spcBef>
              <a:spcAft>
                <a:spcPts val="1600"/>
              </a:spcAft>
              <a:buSzPts val="1400"/>
              <a:buNone/>
              <a:defRPr sz="1400">
                <a:solidFill>
                  <a:schemeClr val="dk2"/>
                </a:solidFill>
              </a:defRPr>
            </a:lvl9pPr>
          </a:lstStyle>
          <a:p>
            <a:endParaRPr/>
          </a:p>
        </p:txBody>
      </p:sp>
      <p:sp>
        <p:nvSpPr>
          <p:cNvPr id="32" name="Google Shape;32;p57"/>
          <p:cNvSpPr txBox="1">
            <a:spLocks noGrp="1"/>
          </p:cNvSpPr>
          <p:nvPr>
            <p:ph type="title" idx="9"/>
          </p:nvPr>
        </p:nvSpPr>
        <p:spPr>
          <a:xfrm flipH="1">
            <a:off x="4693925" y="3683399"/>
            <a:ext cx="667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2400"/>
              <a:buNone/>
              <a:defRPr sz="2400"/>
            </a:lvl1pPr>
            <a:lvl2pPr lvl="1" algn="ctr">
              <a:lnSpc>
                <a:spcPct val="100000"/>
              </a:lnSpc>
              <a:spcBef>
                <a:spcPts val="0"/>
              </a:spcBef>
              <a:spcAft>
                <a:spcPts val="0"/>
              </a:spcAft>
              <a:buClr>
                <a:schemeClr val="accent5"/>
              </a:buClr>
              <a:buSzPts val="2400"/>
              <a:buNone/>
              <a:defRPr sz="2400">
                <a:solidFill>
                  <a:schemeClr val="accent5"/>
                </a:solidFill>
              </a:defRPr>
            </a:lvl2pPr>
            <a:lvl3pPr lvl="2" algn="ctr">
              <a:lnSpc>
                <a:spcPct val="100000"/>
              </a:lnSpc>
              <a:spcBef>
                <a:spcPts val="0"/>
              </a:spcBef>
              <a:spcAft>
                <a:spcPts val="0"/>
              </a:spcAft>
              <a:buClr>
                <a:schemeClr val="accent5"/>
              </a:buClr>
              <a:buSzPts val="2400"/>
              <a:buNone/>
              <a:defRPr sz="2400">
                <a:solidFill>
                  <a:schemeClr val="accent5"/>
                </a:solidFill>
              </a:defRPr>
            </a:lvl3pPr>
            <a:lvl4pPr lvl="3" algn="ctr">
              <a:lnSpc>
                <a:spcPct val="100000"/>
              </a:lnSpc>
              <a:spcBef>
                <a:spcPts val="0"/>
              </a:spcBef>
              <a:spcAft>
                <a:spcPts val="0"/>
              </a:spcAft>
              <a:buClr>
                <a:schemeClr val="accent5"/>
              </a:buClr>
              <a:buSzPts val="2400"/>
              <a:buNone/>
              <a:defRPr sz="2400">
                <a:solidFill>
                  <a:schemeClr val="accent5"/>
                </a:solidFill>
              </a:defRPr>
            </a:lvl4pPr>
            <a:lvl5pPr lvl="4" algn="ctr">
              <a:lnSpc>
                <a:spcPct val="100000"/>
              </a:lnSpc>
              <a:spcBef>
                <a:spcPts val="0"/>
              </a:spcBef>
              <a:spcAft>
                <a:spcPts val="0"/>
              </a:spcAft>
              <a:buClr>
                <a:schemeClr val="accent5"/>
              </a:buClr>
              <a:buSzPts val="2400"/>
              <a:buNone/>
              <a:defRPr sz="2400">
                <a:solidFill>
                  <a:schemeClr val="accent5"/>
                </a:solidFill>
              </a:defRPr>
            </a:lvl5pPr>
            <a:lvl6pPr lvl="5" algn="ctr">
              <a:lnSpc>
                <a:spcPct val="100000"/>
              </a:lnSpc>
              <a:spcBef>
                <a:spcPts val="0"/>
              </a:spcBef>
              <a:spcAft>
                <a:spcPts val="0"/>
              </a:spcAft>
              <a:buClr>
                <a:schemeClr val="accent5"/>
              </a:buClr>
              <a:buSzPts val="2400"/>
              <a:buNone/>
              <a:defRPr sz="2400">
                <a:solidFill>
                  <a:schemeClr val="accent5"/>
                </a:solidFill>
              </a:defRPr>
            </a:lvl6pPr>
            <a:lvl7pPr lvl="6" algn="ctr">
              <a:lnSpc>
                <a:spcPct val="100000"/>
              </a:lnSpc>
              <a:spcBef>
                <a:spcPts val="0"/>
              </a:spcBef>
              <a:spcAft>
                <a:spcPts val="0"/>
              </a:spcAft>
              <a:buClr>
                <a:schemeClr val="accent5"/>
              </a:buClr>
              <a:buSzPts val="2400"/>
              <a:buNone/>
              <a:defRPr sz="2400">
                <a:solidFill>
                  <a:schemeClr val="accent5"/>
                </a:solidFill>
              </a:defRPr>
            </a:lvl7pPr>
            <a:lvl8pPr lvl="7" algn="ctr">
              <a:lnSpc>
                <a:spcPct val="100000"/>
              </a:lnSpc>
              <a:spcBef>
                <a:spcPts val="0"/>
              </a:spcBef>
              <a:spcAft>
                <a:spcPts val="0"/>
              </a:spcAft>
              <a:buClr>
                <a:schemeClr val="accent5"/>
              </a:buClr>
              <a:buSzPts val="2400"/>
              <a:buNone/>
              <a:defRPr sz="2400">
                <a:solidFill>
                  <a:schemeClr val="accent5"/>
                </a:solidFill>
              </a:defRPr>
            </a:lvl8pPr>
            <a:lvl9pPr lvl="8" algn="ctr">
              <a:lnSpc>
                <a:spcPct val="100000"/>
              </a:lnSpc>
              <a:spcBef>
                <a:spcPts val="0"/>
              </a:spcBef>
              <a:spcAft>
                <a:spcPts val="0"/>
              </a:spcAft>
              <a:buClr>
                <a:schemeClr val="accent5"/>
              </a:buClr>
              <a:buSzPts val="2400"/>
              <a:buNone/>
              <a:defRPr sz="2400">
                <a:solidFill>
                  <a:schemeClr val="accent5"/>
                </a:solidFill>
              </a:defRPr>
            </a:lvl9pPr>
          </a:lstStyle>
          <a:p>
            <a:endParaRPr/>
          </a:p>
        </p:txBody>
      </p:sp>
      <p:sp>
        <p:nvSpPr>
          <p:cNvPr id="33" name="Google Shape;33;p57"/>
          <p:cNvSpPr txBox="1">
            <a:spLocks noGrp="1"/>
          </p:cNvSpPr>
          <p:nvPr>
            <p:ph type="subTitle" idx="13"/>
          </p:nvPr>
        </p:nvSpPr>
        <p:spPr>
          <a:xfrm flipH="1">
            <a:off x="5522976" y="3559423"/>
            <a:ext cx="2532900" cy="44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34" name="Google Shape;34;p57"/>
          <p:cNvSpPr txBox="1">
            <a:spLocks noGrp="1"/>
          </p:cNvSpPr>
          <p:nvPr>
            <p:ph type="subTitle" idx="14"/>
          </p:nvPr>
        </p:nvSpPr>
        <p:spPr>
          <a:xfrm flipH="1">
            <a:off x="5522856" y="4058172"/>
            <a:ext cx="2469000" cy="53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1600"/>
              </a:spcBef>
              <a:spcAft>
                <a:spcPts val="0"/>
              </a:spcAft>
              <a:buSzPts val="1400"/>
              <a:buNone/>
              <a:defRPr sz="1400">
                <a:solidFill>
                  <a:schemeClr val="dk2"/>
                </a:solidFill>
              </a:defRPr>
            </a:lvl2pPr>
            <a:lvl3pPr lvl="2" algn="l">
              <a:lnSpc>
                <a:spcPct val="100000"/>
              </a:lnSpc>
              <a:spcBef>
                <a:spcPts val="1600"/>
              </a:spcBef>
              <a:spcAft>
                <a:spcPts val="0"/>
              </a:spcAft>
              <a:buSzPts val="1400"/>
              <a:buNone/>
              <a:defRPr sz="1400">
                <a:solidFill>
                  <a:schemeClr val="dk2"/>
                </a:solidFill>
              </a:defRPr>
            </a:lvl3pPr>
            <a:lvl4pPr lvl="3" algn="l">
              <a:lnSpc>
                <a:spcPct val="100000"/>
              </a:lnSpc>
              <a:spcBef>
                <a:spcPts val="1600"/>
              </a:spcBef>
              <a:spcAft>
                <a:spcPts val="0"/>
              </a:spcAft>
              <a:buSzPts val="1400"/>
              <a:buNone/>
              <a:defRPr sz="1400">
                <a:solidFill>
                  <a:schemeClr val="dk2"/>
                </a:solidFill>
              </a:defRPr>
            </a:lvl4pPr>
            <a:lvl5pPr lvl="4" algn="l">
              <a:lnSpc>
                <a:spcPct val="100000"/>
              </a:lnSpc>
              <a:spcBef>
                <a:spcPts val="1600"/>
              </a:spcBef>
              <a:spcAft>
                <a:spcPts val="0"/>
              </a:spcAft>
              <a:buSzPts val="1400"/>
              <a:buNone/>
              <a:defRPr sz="1400">
                <a:solidFill>
                  <a:schemeClr val="dk2"/>
                </a:solidFill>
              </a:defRPr>
            </a:lvl5pPr>
            <a:lvl6pPr lvl="5" algn="l">
              <a:lnSpc>
                <a:spcPct val="100000"/>
              </a:lnSpc>
              <a:spcBef>
                <a:spcPts val="1600"/>
              </a:spcBef>
              <a:spcAft>
                <a:spcPts val="0"/>
              </a:spcAft>
              <a:buSzPts val="1400"/>
              <a:buNone/>
              <a:defRPr sz="1400">
                <a:solidFill>
                  <a:schemeClr val="dk2"/>
                </a:solidFill>
              </a:defRPr>
            </a:lvl6pPr>
            <a:lvl7pPr lvl="6" algn="l">
              <a:lnSpc>
                <a:spcPct val="100000"/>
              </a:lnSpc>
              <a:spcBef>
                <a:spcPts val="1600"/>
              </a:spcBef>
              <a:spcAft>
                <a:spcPts val="0"/>
              </a:spcAft>
              <a:buSzPts val="1400"/>
              <a:buNone/>
              <a:defRPr sz="1400">
                <a:solidFill>
                  <a:schemeClr val="dk2"/>
                </a:solidFill>
              </a:defRPr>
            </a:lvl7pPr>
            <a:lvl8pPr lvl="7" algn="l">
              <a:lnSpc>
                <a:spcPct val="100000"/>
              </a:lnSpc>
              <a:spcBef>
                <a:spcPts val="1600"/>
              </a:spcBef>
              <a:spcAft>
                <a:spcPts val="0"/>
              </a:spcAft>
              <a:buSzPts val="1400"/>
              <a:buNone/>
              <a:defRPr sz="1400">
                <a:solidFill>
                  <a:schemeClr val="dk2"/>
                </a:solidFill>
              </a:defRPr>
            </a:lvl8pPr>
            <a:lvl9pPr lvl="8" algn="l">
              <a:lnSpc>
                <a:spcPct val="100000"/>
              </a:lnSpc>
              <a:spcBef>
                <a:spcPts val="1600"/>
              </a:spcBef>
              <a:spcAft>
                <a:spcPts val="1600"/>
              </a:spcAft>
              <a:buSzPts val="1400"/>
              <a:buNone/>
              <a:defRPr sz="1400">
                <a:solidFill>
                  <a:schemeClr val="dk2"/>
                </a:solidFill>
              </a:defRPr>
            </a:lvl9pPr>
          </a:lstStyle>
          <a:p>
            <a:endParaRPr/>
          </a:p>
        </p:txBody>
      </p:sp>
      <p:pic>
        <p:nvPicPr>
          <p:cNvPr id="35" name="Google Shape;35;p57"/>
          <p:cNvPicPr preferRelativeResize="0"/>
          <p:nvPr/>
        </p:nvPicPr>
        <p:blipFill rotWithShape="1">
          <a:blip r:embed="rId2">
            <a:alphaModFix/>
          </a:blip>
          <a:srcRect t="108" b="98"/>
          <a:stretch/>
        </p:blipFill>
        <p:spPr>
          <a:xfrm>
            <a:off x="0" y="-35412"/>
            <a:ext cx="3314701" cy="2143124"/>
          </a:xfrm>
          <a:prstGeom prst="rect">
            <a:avLst/>
          </a:prstGeom>
          <a:noFill/>
          <a:ln>
            <a:noFill/>
          </a:ln>
        </p:spPr>
      </p:pic>
      <p:pic>
        <p:nvPicPr>
          <p:cNvPr id="36" name="Google Shape;36;p57"/>
          <p:cNvPicPr preferRelativeResize="0"/>
          <p:nvPr/>
        </p:nvPicPr>
        <p:blipFill rotWithShape="1">
          <a:blip r:embed="rId3">
            <a:alphaModFix/>
          </a:blip>
          <a:srcRect l="219" r="208"/>
          <a:stretch/>
        </p:blipFill>
        <p:spPr>
          <a:xfrm rot="10800000">
            <a:off x="8129025" y="4297675"/>
            <a:ext cx="603504" cy="603504"/>
          </a:xfrm>
          <a:prstGeom prst="rect">
            <a:avLst/>
          </a:prstGeom>
          <a:noFill/>
          <a:ln>
            <a:noFill/>
          </a:ln>
        </p:spPr>
      </p:pic>
      <p:pic>
        <p:nvPicPr>
          <p:cNvPr id="37" name="Google Shape;37;p57"/>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
        <p:nvSpPr>
          <p:cNvPr id="38" name="Google Shape;38;p57"/>
          <p:cNvSpPr txBox="1">
            <a:spLocks noGrp="1"/>
          </p:cNvSpPr>
          <p:nvPr>
            <p:ph type="title" idx="15"/>
          </p:nvPr>
        </p:nvSpPr>
        <p:spPr>
          <a:xfrm>
            <a:off x="4572000" y="539500"/>
            <a:ext cx="3858900" cy="84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600"/>
              <a:buNone/>
              <a:defRPr sz="3500">
                <a:solidFill>
                  <a:schemeClr val="accent1"/>
                </a:solidFill>
              </a:defRPr>
            </a:lvl1pPr>
            <a:lvl2pPr lvl="1"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2pPr>
            <a:lvl3pPr lvl="2"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3pPr>
            <a:lvl4pPr lvl="3"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4pPr>
            <a:lvl5pPr lvl="4"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5pPr>
            <a:lvl6pPr lvl="5"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6pPr>
            <a:lvl7pPr lvl="6"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7pPr>
            <a:lvl8pPr lvl="7"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8pPr>
            <a:lvl9pPr lvl="8"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9"/>
        <p:cNvGrpSpPr/>
        <p:nvPr/>
      </p:nvGrpSpPr>
      <p:grpSpPr>
        <a:xfrm>
          <a:off x="0" y="0"/>
          <a:ext cx="0" cy="0"/>
          <a:chOff x="0" y="0"/>
          <a:chExt cx="0" cy="0"/>
        </a:xfrm>
      </p:grpSpPr>
      <p:grpSp>
        <p:nvGrpSpPr>
          <p:cNvPr id="40" name="Google Shape;40;p58"/>
          <p:cNvGrpSpPr/>
          <p:nvPr/>
        </p:nvGrpSpPr>
        <p:grpSpPr>
          <a:xfrm>
            <a:off x="6315075" y="708675"/>
            <a:ext cx="2889425" cy="4482050"/>
            <a:chOff x="6315075" y="708675"/>
            <a:chExt cx="2889425" cy="4482050"/>
          </a:xfrm>
        </p:grpSpPr>
        <p:pic>
          <p:nvPicPr>
            <p:cNvPr id="41" name="Google Shape;41;p58"/>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42" name="Google Shape;42;p58"/>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43" name="Google Shape;43;p58"/>
            <p:cNvPicPr preferRelativeResize="0"/>
            <p:nvPr/>
          </p:nvPicPr>
          <p:blipFill rotWithShape="1">
            <a:blip r:embed="rId4">
              <a:alphaModFix amt="88000"/>
            </a:blip>
            <a:srcRect/>
            <a:stretch/>
          </p:blipFill>
          <p:spPr>
            <a:xfrm>
              <a:off x="6315075" y="4732775"/>
              <a:ext cx="457200" cy="455315"/>
            </a:xfrm>
            <a:prstGeom prst="rect">
              <a:avLst/>
            </a:prstGeom>
            <a:noFill/>
            <a:ln>
              <a:noFill/>
            </a:ln>
          </p:spPr>
        </p:pic>
      </p:grpSp>
      <p:sp>
        <p:nvSpPr>
          <p:cNvPr id="44" name="Google Shape;44;p58"/>
          <p:cNvSpPr txBox="1">
            <a:spLocks noGrp="1"/>
          </p:cNvSpPr>
          <p:nvPr>
            <p:ph type="title"/>
          </p:nvPr>
        </p:nvSpPr>
        <p:spPr>
          <a:xfrm>
            <a:off x="5688476" y="1725095"/>
            <a:ext cx="2742300" cy="79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4600"/>
              <a:buNone/>
              <a:defRPr>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pic>
        <p:nvPicPr>
          <p:cNvPr id="45" name="Google Shape;45;p58"/>
          <p:cNvPicPr preferRelativeResize="0"/>
          <p:nvPr/>
        </p:nvPicPr>
        <p:blipFill rotWithShape="1">
          <a:blip r:embed="rId5">
            <a:alphaModFix amt="57000"/>
          </a:blip>
          <a:srcRect l="26778" t="66358" r="38000" b="4793"/>
          <a:stretch/>
        </p:blipFill>
        <p:spPr>
          <a:xfrm flipH="1">
            <a:off x="6999050" y="1479400"/>
            <a:ext cx="804075" cy="737600"/>
          </a:xfrm>
          <a:prstGeom prst="rect">
            <a:avLst/>
          </a:prstGeom>
          <a:noFill/>
          <a:ln>
            <a:noFill/>
          </a:ln>
        </p:spPr>
      </p:pic>
      <p:sp>
        <p:nvSpPr>
          <p:cNvPr id="46" name="Google Shape;46;p58"/>
          <p:cNvSpPr txBox="1">
            <a:spLocks noGrp="1"/>
          </p:cNvSpPr>
          <p:nvPr>
            <p:ph type="subTitle" idx="1"/>
          </p:nvPr>
        </p:nvSpPr>
        <p:spPr>
          <a:xfrm>
            <a:off x="4502575" y="2755400"/>
            <a:ext cx="3925200" cy="1299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7"/>
        <p:cNvGrpSpPr/>
        <p:nvPr/>
      </p:nvGrpSpPr>
      <p:grpSpPr>
        <a:xfrm>
          <a:off x="0" y="0"/>
          <a:ext cx="0" cy="0"/>
          <a:chOff x="0" y="0"/>
          <a:chExt cx="0" cy="0"/>
        </a:xfrm>
      </p:grpSpPr>
      <p:grpSp>
        <p:nvGrpSpPr>
          <p:cNvPr id="48" name="Google Shape;48;p59"/>
          <p:cNvGrpSpPr/>
          <p:nvPr/>
        </p:nvGrpSpPr>
        <p:grpSpPr>
          <a:xfrm flipH="1">
            <a:off x="0" y="661450"/>
            <a:ext cx="2889425" cy="4482050"/>
            <a:chOff x="6315075" y="708675"/>
            <a:chExt cx="2889425" cy="4482050"/>
          </a:xfrm>
        </p:grpSpPr>
        <p:pic>
          <p:nvPicPr>
            <p:cNvPr id="49" name="Google Shape;49;p5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0" name="Google Shape;50;p5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1" name="Google Shape;51;p59"/>
            <p:cNvPicPr preferRelativeResize="0"/>
            <p:nvPr/>
          </p:nvPicPr>
          <p:blipFill rotWithShape="1">
            <a:blip r:embed="rId4">
              <a:alphaModFix amt="88000"/>
            </a:blip>
            <a:srcRect/>
            <a:stretch/>
          </p:blipFill>
          <p:spPr>
            <a:xfrm>
              <a:off x="6315075" y="4732775"/>
              <a:ext cx="457200" cy="455315"/>
            </a:xfrm>
            <a:prstGeom prst="rect">
              <a:avLst/>
            </a:prstGeom>
            <a:noFill/>
            <a:ln>
              <a:noFill/>
            </a:ln>
          </p:spPr>
        </p:pic>
      </p:grpSp>
      <p:sp>
        <p:nvSpPr>
          <p:cNvPr id="52" name="Google Shape;52;p59"/>
          <p:cNvSpPr txBox="1">
            <a:spLocks noGrp="1"/>
          </p:cNvSpPr>
          <p:nvPr>
            <p:ph type="title"/>
          </p:nvPr>
        </p:nvSpPr>
        <p:spPr>
          <a:xfrm>
            <a:off x="640080" y="1673352"/>
            <a:ext cx="3858900" cy="100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3" name="Google Shape;53;p59"/>
          <p:cNvSpPr txBox="1">
            <a:spLocks noGrp="1"/>
          </p:cNvSpPr>
          <p:nvPr>
            <p:ph type="title" idx="2"/>
          </p:nvPr>
        </p:nvSpPr>
        <p:spPr>
          <a:xfrm>
            <a:off x="640080" y="866900"/>
            <a:ext cx="2370000" cy="115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accent5"/>
              </a:buClr>
              <a:buSzPts val="6000"/>
              <a:buNone/>
              <a:defRPr sz="6000">
                <a:solidFill>
                  <a:schemeClr val="accent5"/>
                </a:solidFill>
              </a:defRPr>
            </a:lvl2pPr>
            <a:lvl3pPr lvl="2" algn="ctr">
              <a:lnSpc>
                <a:spcPct val="100000"/>
              </a:lnSpc>
              <a:spcBef>
                <a:spcPts val="0"/>
              </a:spcBef>
              <a:spcAft>
                <a:spcPts val="0"/>
              </a:spcAft>
              <a:buClr>
                <a:schemeClr val="accent5"/>
              </a:buClr>
              <a:buSzPts val="6000"/>
              <a:buNone/>
              <a:defRPr sz="6000">
                <a:solidFill>
                  <a:schemeClr val="accent5"/>
                </a:solidFill>
              </a:defRPr>
            </a:lvl3pPr>
            <a:lvl4pPr lvl="3" algn="ctr">
              <a:lnSpc>
                <a:spcPct val="100000"/>
              </a:lnSpc>
              <a:spcBef>
                <a:spcPts val="0"/>
              </a:spcBef>
              <a:spcAft>
                <a:spcPts val="0"/>
              </a:spcAft>
              <a:buClr>
                <a:schemeClr val="accent5"/>
              </a:buClr>
              <a:buSzPts val="6000"/>
              <a:buNone/>
              <a:defRPr sz="6000">
                <a:solidFill>
                  <a:schemeClr val="accent5"/>
                </a:solidFill>
              </a:defRPr>
            </a:lvl4pPr>
            <a:lvl5pPr lvl="4" algn="ctr">
              <a:lnSpc>
                <a:spcPct val="100000"/>
              </a:lnSpc>
              <a:spcBef>
                <a:spcPts val="0"/>
              </a:spcBef>
              <a:spcAft>
                <a:spcPts val="0"/>
              </a:spcAft>
              <a:buClr>
                <a:schemeClr val="accent5"/>
              </a:buClr>
              <a:buSzPts val="6000"/>
              <a:buNone/>
              <a:defRPr sz="6000">
                <a:solidFill>
                  <a:schemeClr val="accent5"/>
                </a:solidFill>
              </a:defRPr>
            </a:lvl5pPr>
            <a:lvl6pPr lvl="5" algn="ctr">
              <a:lnSpc>
                <a:spcPct val="100000"/>
              </a:lnSpc>
              <a:spcBef>
                <a:spcPts val="0"/>
              </a:spcBef>
              <a:spcAft>
                <a:spcPts val="0"/>
              </a:spcAft>
              <a:buClr>
                <a:schemeClr val="accent5"/>
              </a:buClr>
              <a:buSzPts val="6000"/>
              <a:buNone/>
              <a:defRPr sz="6000">
                <a:solidFill>
                  <a:schemeClr val="accent5"/>
                </a:solidFill>
              </a:defRPr>
            </a:lvl6pPr>
            <a:lvl7pPr lvl="6" algn="ctr">
              <a:lnSpc>
                <a:spcPct val="100000"/>
              </a:lnSpc>
              <a:spcBef>
                <a:spcPts val="0"/>
              </a:spcBef>
              <a:spcAft>
                <a:spcPts val="0"/>
              </a:spcAft>
              <a:buClr>
                <a:schemeClr val="accent5"/>
              </a:buClr>
              <a:buSzPts val="6000"/>
              <a:buNone/>
              <a:defRPr sz="6000">
                <a:solidFill>
                  <a:schemeClr val="accent5"/>
                </a:solidFill>
              </a:defRPr>
            </a:lvl7pPr>
            <a:lvl8pPr lvl="7" algn="ctr">
              <a:lnSpc>
                <a:spcPct val="100000"/>
              </a:lnSpc>
              <a:spcBef>
                <a:spcPts val="0"/>
              </a:spcBef>
              <a:spcAft>
                <a:spcPts val="0"/>
              </a:spcAft>
              <a:buClr>
                <a:schemeClr val="accent5"/>
              </a:buClr>
              <a:buSzPts val="6000"/>
              <a:buNone/>
              <a:defRPr sz="6000">
                <a:solidFill>
                  <a:schemeClr val="accent5"/>
                </a:solidFill>
              </a:defRPr>
            </a:lvl8pPr>
            <a:lvl9pPr lvl="8" algn="ctr">
              <a:lnSpc>
                <a:spcPct val="100000"/>
              </a:lnSpc>
              <a:spcBef>
                <a:spcPts val="0"/>
              </a:spcBef>
              <a:spcAft>
                <a:spcPts val="0"/>
              </a:spcAft>
              <a:buClr>
                <a:schemeClr val="accent5"/>
              </a:buClr>
              <a:buSzPts val="6000"/>
              <a:buNone/>
              <a:defRPr sz="6000">
                <a:solidFill>
                  <a:schemeClr val="accent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pic>
        <p:nvPicPr>
          <p:cNvPr id="55" name="Google Shape;55;p60"/>
          <p:cNvPicPr preferRelativeResize="0"/>
          <p:nvPr/>
        </p:nvPicPr>
        <p:blipFill rotWithShape="1">
          <a:blip r:embed="rId2">
            <a:alphaModFix/>
          </a:blip>
          <a:srcRect t="36431" r="38937"/>
          <a:stretch/>
        </p:blipFill>
        <p:spPr>
          <a:xfrm flipH="1">
            <a:off x="-96150" y="-91325"/>
            <a:ext cx="1348875" cy="1364951"/>
          </a:xfrm>
          <a:prstGeom prst="rect">
            <a:avLst/>
          </a:prstGeom>
          <a:noFill/>
          <a:ln>
            <a:noFill/>
          </a:ln>
        </p:spPr>
      </p:pic>
      <p:pic>
        <p:nvPicPr>
          <p:cNvPr id="56" name="Google Shape;56;p60"/>
          <p:cNvPicPr preferRelativeResize="0"/>
          <p:nvPr/>
        </p:nvPicPr>
        <p:blipFill rotWithShape="1">
          <a:blip r:embed="rId3">
            <a:alphaModFix/>
          </a:blip>
          <a:srcRect l="219" r="208"/>
          <a:stretch/>
        </p:blipFill>
        <p:spPr>
          <a:xfrm rot="10800000">
            <a:off x="8277600" y="4423425"/>
            <a:ext cx="603504" cy="603504"/>
          </a:xfrm>
          <a:prstGeom prst="rect">
            <a:avLst/>
          </a:prstGeom>
          <a:noFill/>
          <a:ln>
            <a:noFill/>
          </a:ln>
        </p:spPr>
      </p:pic>
      <p:sp>
        <p:nvSpPr>
          <p:cNvPr id="57" name="Google Shape;57;p60"/>
          <p:cNvSpPr txBox="1">
            <a:spLocks noGrp="1"/>
          </p:cNvSpPr>
          <p:nvPr>
            <p:ph type="title"/>
          </p:nvPr>
        </p:nvSpPr>
        <p:spPr>
          <a:xfrm>
            <a:off x="1108950" y="539500"/>
            <a:ext cx="69261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3">
  <p:cSld name="CUSTOM_13">
    <p:spTree>
      <p:nvGrpSpPr>
        <p:cNvPr id="1" name="Shape 58"/>
        <p:cNvGrpSpPr/>
        <p:nvPr/>
      </p:nvGrpSpPr>
      <p:grpSpPr>
        <a:xfrm>
          <a:off x="0" y="0"/>
          <a:ext cx="0" cy="0"/>
          <a:chOff x="0" y="0"/>
          <a:chExt cx="0" cy="0"/>
        </a:xfrm>
      </p:grpSpPr>
      <p:pic>
        <p:nvPicPr>
          <p:cNvPr id="59" name="Google Shape;59;p61"/>
          <p:cNvPicPr preferRelativeResize="0"/>
          <p:nvPr/>
        </p:nvPicPr>
        <p:blipFill rotWithShape="1">
          <a:blip r:embed="rId2">
            <a:alphaModFix/>
          </a:blip>
          <a:srcRect l="219" r="208"/>
          <a:stretch/>
        </p:blipFill>
        <p:spPr>
          <a:xfrm rot="10800000">
            <a:off x="8225021" y="4351019"/>
            <a:ext cx="731520" cy="731520"/>
          </a:xfrm>
          <a:prstGeom prst="rect">
            <a:avLst/>
          </a:prstGeom>
          <a:noFill/>
          <a:ln>
            <a:noFill/>
          </a:ln>
        </p:spPr>
      </p:pic>
      <p:sp>
        <p:nvSpPr>
          <p:cNvPr id="60" name="Google Shape;60;p61"/>
          <p:cNvSpPr txBox="1">
            <a:spLocks noGrp="1"/>
          </p:cNvSpPr>
          <p:nvPr>
            <p:ph type="subTitle" idx="1"/>
          </p:nvPr>
        </p:nvSpPr>
        <p:spPr>
          <a:xfrm>
            <a:off x="6074675" y="786958"/>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1" name="Google Shape;61;p61"/>
          <p:cNvSpPr txBox="1">
            <a:spLocks noGrp="1"/>
          </p:cNvSpPr>
          <p:nvPr>
            <p:ph type="subTitle" idx="2"/>
          </p:nvPr>
        </p:nvSpPr>
        <p:spPr>
          <a:xfrm>
            <a:off x="6074675" y="2114550"/>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2" name="Google Shape;62;p61"/>
          <p:cNvSpPr txBox="1">
            <a:spLocks noGrp="1"/>
          </p:cNvSpPr>
          <p:nvPr>
            <p:ph type="subTitle" idx="3"/>
          </p:nvPr>
        </p:nvSpPr>
        <p:spPr>
          <a:xfrm>
            <a:off x="6074675" y="3442142"/>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3" name="Google Shape;63;p61"/>
          <p:cNvSpPr txBox="1">
            <a:spLocks noGrp="1"/>
          </p:cNvSpPr>
          <p:nvPr>
            <p:ph type="title"/>
          </p:nvPr>
        </p:nvSpPr>
        <p:spPr>
          <a:xfrm>
            <a:off x="713225" y="2571750"/>
            <a:ext cx="3145800" cy="20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600"/>
              <a:buNone/>
              <a:defRPr>
                <a:solidFill>
                  <a:schemeClr val="lt1"/>
                </a:solidFill>
              </a:defRPr>
            </a:lvl1pPr>
            <a:lvl2pPr lvl="1" algn="r">
              <a:lnSpc>
                <a:spcPct val="100000"/>
              </a:lnSpc>
              <a:spcBef>
                <a:spcPts val="0"/>
              </a:spcBef>
              <a:spcAft>
                <a:spcPts val="0"/>
              </a:spcAft>
              <a:buSzPts val="2800"/>
              <a:buNone/>
              <a:defRPr sz="6000">
                <a:solidFill>
                  <a:schemeClr val="lt1"/>
                </a:solidFill>
                <a:latin typeface="Oswald"/>
                <a:ea typeface="Oswald"/>
                <a:cs typeface="Oswald"/>
                <a:sym typeface="Oswald"/>
              </a:defRPr>
            </a:lvl2pPr>
            <a:lvl3pPr lvl="2" algn="r">
              <a:lnSpc>
                <a:spcPct val="100000"/>
              </a:lnSpc>
              <a:spcBef>
                <a:spcPts val="0"/>
              </a:spcBef>
              <a:spcAft>
                <a:spcPts val="0"/>
              </a:spcAft>
              <a:buSzPts val="2800"/>
              <a:buNone/>
              <a:defRPr sz="6000">
                <a:solidFill>
                  <a:schemeClr val="lt1"/>
                </a:solidFill>
                <a:latin typeface="Oswald"/>
                <a:ea typeface="Oswald"/>
                <a:cs typeface="Oswald"/>
                <a:sym typeface="Oswald"/>
              </a:defRPr>
            </a:lvl3pPr>
            <a:lvl4pPr lvl="3" algn="r">
              <a:lnSpc>
                <a:spcPct val="100000"/>
              </a:lnSpc>
              <a:spcBef>
                <a:spcPts val="0"/>
              </a:spcBef>
              <a:spcAft>
                <a:spcPts val="0"/>
              </a:spcAft>
              <a:buSzPts val="2800"/>
              <a:buNone/>
              <a:defRPr sz="6000">
                <a:solidFill>
                  <a:schemeClr val="lt1"/>
                </a:solidFill>
                <a:latin typeface="Oswald"/>
                <a:ea typeface="Oswald"/>
                <a:cs typeface="Oswald"/>
                <a:sym typeface="Oswald"/>
              </a:defRPr>
            </a:lvl4pPr>
            <a:lvl5pPr lvl="4" algn="r">
              <a:lnSpc>
                <a:spcPct val="100000"/>
              </a:lnSpc>
              <a:spcBef>
                <a:spcPts val="0"/>
              </a:spcBef>
              <a:spcAft>
                <a:spcPts val="0"/>
              </a:spcAft>
              <a:buSzPts val="2800"/>
              <a:buNone/>
              <a:defRPr sz="6000">
                <a:solidFill>
                  <a:schemeClr val="lt1"/>
                </a:solidFill>
                <a:latin typeface="Oswald"/>
                <a:ea typeface="Oswald"/>
                <a:cs typeface="Oswald"/>
                <a:sym typeface="Oswald"/>
              </a:defRPr>
            </a:lvl5pPr>
            <a:lvl6pPr lvl="5" algn="r">
              <a:lnSpc>
                <a:spcPct val="100000"/>
              </a:lnSpc>
              <a:spcBef>
                <a:spcPts val="0"/>
              </a:spcBef>
              <a:spcAft>
                <a:spcPts val="0"/>
              </a:spcAft>
              <a:buSzPts val="2800"/>
              <a:buNone/>
              <a:defRPr sz="6000">
                <a:solidFill>
                  <a:schemeClr val="lt1"/>
                </a:solidFill>
                <a:latin typeface="Oswald"/>
                <a:ea typeface="Oswald"/>
                <a:cs typeface="Oswald"/>
                <a:sym typeface="Oswald"/>
              </a:defRPr>
            </a:lvl6pPr>
            <a:lvl7pPr lvl="6" algn="r">
              <a:lnSpc>
                <a:spcPct val="100000"/>
              </a:lnSpc>
              <a:spcBef>
                <a:spcPts val="0"/>
              </a:spcBef>
              <a:spcAft>
                <a:spcPts val="0"/>
              </a:spcAft>
              <a:buSzPts val="2800"/>
              <a:buNone/>
              <a:defRPr sz="6000">
                <a:solidFill>
                  <a:schemeClr val="lt1"/>
                </a:solidFill>
                <a:latin typeface="Oswald"/>
                <a:ea typeface="Oswald"/>
                <a:cs typeface="Oswald"/>
                <a:sym typeface="Oswald"/>
              </a:defRPr>
            </a:lvl7pPr>
            <a:lvl8pPr lvl="7" algn="r">
              <a:lnSpc>
                <a:spcPct val="100000"/>
              </a:lnSpc>
              <a:spcBef>
                <a:spcPts val="0"/>
              </a:spcBef>
              <a:spcAft>
                <a:spcPts val="0"/>
              </a:spcAft>
              <a:buSzPts val="2800"/>
              <a:buNone/>
              <a:defRPr sz="6000">
                <a:solidFill>
                  <a:schemeClr val="lt1"/>
                </a:solidFill>
                <a:latin typeface="Oswald"/>
                <a:ea typeface="Oswald"/>
                <a:cs typeface="Oswald"/>
                <a:sym typeface="Oswald"/>
              </a:defRPr>
            </a:lvl8pPr>
            <a:lvl9pPr lvl="8" algn="r">
              <a:lnSpc>
                <a:spcPct val="100000"/>
              </a:lnSpc>
              <a:spcBef>
                <a:spcPts val="0"/>
              </a:spcBef>
              <a:spcAft>
                <a:spcPts val="0"/>
              </a:spcAft>
              <a:buSzPts val="2800"/>
              <a:buNone/>
              <a:defRPr sz="6000">
                <a:solidFill>
                  <a:schemeClr val="lt1"/>
                </a:solidFill>
                <a:latin typeface="Oswald"/>
                <a:ea typeface="Oswald"/>
                <a:cs typeface="Oswald"/>
                <a:sym typeface="Oswald"/>
              </a:defRPr>
            </a:lvl9pPr>
          </a:lstStyle>
          <a:p>
            <a:endParaRPr/>
          </a:p>
        </p:txBody>
      </p:sp>
      <p:sp>
        <p:nvSpPr>
          <p:cNvPr id="64" name="Google Shape;64;p61"/>
          <p:cNvSpPr txBox="1">
            <a:spLocks noGrp="1"/>
          </p:cNvSpPr>
          <p:nvPr>
            <p:ph type="subTitle" idx="4"/>
          </p:nvPr>
        </p:nvSpPr>
        <p:spPr>
          <a:xfrm>
            <a:off x="4846320" y="1102408"/>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65" name="Google Shape;65;p61"/>
          <p:cNvSpPr txBox="1">
            <a:spLocks noGrp="1"/>
          </p:cNvSpPr>
          <p:nvPr>
            <p:ph type="subTitle" idx="5"/>
          </p:nvPr>
        </p:nvSpPr>
        <p:spPr>
          <a:xfrm>
            <a:off x="4846320" y="2430000"/>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66" name="Google Shape;66;p61"/>
          <p:cNvSpPr txBox="1">
            <a:spLocks noGrp="1"/>
          </p:cNvSpPr>
          <p:nvPr>
            <p:ph type="subTitle" idx="6"/>
          </p:nvPr>
        </p:nvSpPr>
        <p:spPr>
          <a:xfrm>
            <a:off x="4846320" y="3757592"/>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pic>
        <p:nvPicPr>
          <p:cNvPr id="67" name="Google Shape;67;p61"/>
          <p:cNvPicPr preferRelativeResize="0"/>
          <p:nvPr/>
        </p:nvPicPr>
        <p:blipFill rotWithShape="1">
          <a:blip r:embed="rId3">
            <a:alphaModFix/>
          </a:blip>
          <a:srcRect l="17462" r="-3313"/>
          <a:stretch/>
        </p:blipFill>
        <p:spPr>
          <a:xfrm rot="10800000">
            <a:off x="7955276" y="1"/>
            <a:ext cx="1188724" cy="9876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5">
    <p:spTree>
      <p:nvGrpSpPr>
        <p:cNvPr id="1" name="Shape 68"/>
        <p:cNvGrpSpPr/>
        <p:nvPr/>
      </p:nvGrpSpPr>
      <p:grpSpPr>
        <a:xfrm>
          <a:off x="0" y="0"/>
          <a:ext cx="0" cy="0"/>
          <a:chOff x="0" y="0"/>
          <a:chExt cx="0" cy="0"/>
        </a:xfrm>
      </p:grpSpPr>
      <p:pic>
        <p:nvPicPr>
          <p:cNvPr id="69" name="Google Shape;69;p62"/>
          <p:cNvPicPr preferRelativeResize="0"/>
          <p:nvPr/>
        </p:nvPicPr>
        <p:blipFill rotWithShape="1">
          <a:blip r:embed="rId2">
            <a:alphaModFix/>
          </a:blip>
          <a:srcRect t="12896" b="-2087"/>
          <a:stretch/>
        </p:blipFill>
        <p:spPr>
          <a:xfrm rot="10800000" flipH="1">
            <a:off x="495750" y="3042949"/>
            <a:ext cx="3623125" cy="2093876"/>
          </a:xfrm>
          <a:prstGeom prst="rect">
            <a:avLst/>
          </a:prstGeom>
          <a:noFill/>
          <a:ln>
            <a:noFill/>
          </a:ln>
        </p:spPr>
      </p:pic>
      <p:pic>
        <p:nvPicPr>
          <p:cNvPr id="70" name="Google Shape;70;p62"/>
          <p:cNvPicPr preferRelativeResize="0"/>
          <p:nvPr/>
        </p:nvPicPr>
        <p:blipFill rotWithShape="1">
          <a:blip r:embed="rId3">
            <a:alphaModFix/>
          </a:blip>
          <a:srcRect l="219" r="208"/>
          <a:stretch/>
        </p:blipFill>
        <p:spPr>
          <a:xfrm>
            <a:off x="8110738" y="289263"/>
            <a:ext cx="640080" cy="640080"/>
          </a:xfrm>
          <a:prstGeom prst="rect">
            <a:avLst/>
          </a:prstGeom>
          <a:noFill/>
          <a:ln>
            <a:noFill/>
          </a:ln>
        </p:spPr>
      </p:pic>
      <p:sp>
        <p:nvSpPr>
          <p:cNvPr id="71" name="Google Shape;71;p62"/>
          <p:cNvSpPr txBox="1">
            <a:spLocks noGrp="1"/>
          </p:cNvSpPr>
          <p:nvPr>
            <p:ph type="title"/>
          </p:nvPr>
        </p:nvSpPr>
        <p:spPr>
          <a:xfrm>
            <a:off x="4926773" y="2787073"/>
            <a:ext cx="2488800" cy="56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72" name="Google Shape;72;p62"/>
          <p:cNvSpPr txBox="1">
            <a:spLocks noGrp="1"/>
          </p:cNvSpPr>
          <p:nvPr>
            <p:ph type="subTitle" idx="1"/>
          </p:nvPr>
        </p:nvSpPr>
        <p:spPr>
          <a:xfrm>
            <a:off x="1454725" y="1826950"/>
            <a:ext cx="5961000" cy="76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800"/>
            </a:lvl1pPr>
            <a:lvl2pPr lvl="1" algn="l">
              <a:lnSpc>
                <a:spcPct val="100000"/>
              </a:lnSpc>
              <a:spcBef>
                <a:spcPts val="1600"/>
              </a:spcBef>
              <a:spcAft>
                <a:spcPts val="0"/>
              </a:spcAft>
              <a:buSzPts val="1800"/>
              <a:buNone/>
              <a:defRPr sz="1800"/>
            </a:lvl2pPr>
            <a:lvl3pPr lvl="2" algn="l">
              <a:lnSpc>
                <a:spcPct val="100000"/>
              </a:lnSpc>
              <a:spcBef>
                <a:spcPts val="1600"/>
              </a:spcBef>
              <a:spcAft>
                <a:spcPts val="0"/>
              </a:spcAft>
              <a:buSzPts val="1800"/>
              <a:buNone/>
              <a:defRPr sz="1800"/>
            </a:lvl3pPr>
            <a:lvl4pPr lvl="3" algn="l">
              <a:lnSpc>
                <a:spcPct val="100000"/>
              </a:lnSpc>
              <a:spcBef>
                <a:spcPts val="1600"/>
              </a:spcBef>
              <a:spcAft>
                <a:spcPts val="0"/>
              </a:spcAft>
              <a:buSzPts val="1800"/>
              <a:buNone/>
              <a:defRPr sz="1800"/>
            </a:lvl4pPr>
            <a:lvl5pPr lvl="4" algn="l">
              <a:lnSpc>
                <a:spcPct val="100000"/>
              </a:lnSpc>
              <a:spcBef>
                <a:spcPts val="1600"/>
              </a:spcBef>
              <a:spcAft>
                <a:spcPts val="0"/>
              </a:spcAft>
              <a:buSzPts val="1800"/>
              <a:buNone/>
              <a:defRPr sz="1800"/>
            </a:lvl5pPr>
            <a:lvl6pPr lvl="5" algn="l">
              <a:lnSpc>
                <a:spcPct val="100000"/>
              </a:lnSpc>
              <a:spcBef>
                <a:spcPts val="1600"/>
              </a:spcBef>
              <a:spcAft>
                <a:spcPts val="0"/>
              </a:spcAft>
              <a:buSzPts val="1800"/>
              <a:buNone/>
              <a:defRPr sz="1800"/>
            </a:lvl6pPr>
            <a:lvl7pPr lvl="6" algn="l">
              <a:lnSpc>
                <a:spcPct val="100000"/>
              </a:lnSpc>
              <a:spcBef>
                <a:spcPts val="1600"/>
              </a:spcBef>
              <a:spcAft>
                <a:spcPts val="0"/>
              </a:spcAft>
              <a:buSzPts val="1800"/>
              <a:buNone/>
              <a:defRPr sz="1800"/>
            </a:lvl7pPr>
            <a:lvl8pPr lvl="7" algn="l">
              <a:lnSpc>
                <a:spcPct val="100000"/>
              </a:lnSpc>
              <a:spcBef>
                <a:spcPts val="1600"/>
              </a:spcBef>
              <a:spcAft>
                <a:spcPts val="0"/>
              </a:spcAft>
              <a:buSzPts val="1800"/>
              <a:buNone/>
              <a:defRPr sz="1800"/>
            </a:lvl8pPr>
            <a:lvl9pPr lvl="8" algn="l">
              <a:lnSpc>
                <a:spcPct val="115000"/>
              </a:lnSpc>
              <a:spcBef>
                <a:spcPts val="1600"/>
              </a:spcBef>
              <a:spcAft>
                <a:spcPts val="160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73"/>
        <p:cNvGrpSpPr/>
        <p:nvPr/>
      </p:nvGrpSpPr>
      <p:grpSpPr>
        <a:xfrm>
          <a:off x="0" y="0"/>
          <a:ext cx="0" cy="0"/>
          <a:chOff x="0" y="0"/>
          <a:chExt cx="0" cy="0"/>
        </a:xfrm>
      </p:grpSpPr>
      <p:sp>
        <p:nvSpPr>
          <p:cNvPr id="74" name="Google Shape;74;p63"/>
          <p:cNvSpPr txBox="1">
            <a:spLocks noGrp="1"/>
          </p:cNvSpPr>
          <p:nvPr>
            <p:ph type="title"/>
          </p:nvPr>
        </p:nvSpPr>
        <p:spPr>
          <a:xfrm>
            <a:off x="4572000" y="539496"/>
            <a:ext cx="3858900" cy="84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600"/>
              <a:buNone/>
              <a:defRPr sz="3500"/>
            </a:lvl1pPr>
            <a:lvl2pPr lvl="1" algn="ctr">
              <a:lnSpc>
                <a:spcPct val="100000"/>
              </a:lnSpc>
              <a:spcBef>
                <a:spcPts val="0"/>
              </a:spcBef>
              <a:spcAft>
                <a:spcPts val="0"/>
              </a:spcAft>
              <a:buSzPts val="2800"/>
              <a:buNone/>
              <a:defRPr>
                <a:latin typeface="Open Sans"/>
                <a:ea typeface="Open Sans"/>
                <a:cs typeface="Open Sans"/>
                <a:sym typeface="Open Sans"/>
              </a:defRPr>
            </a:lvl2pPr>
            <a:lvl3pPr lvl="2" algn="ctr">
              <a:lnSpc>
                <a:spcPct val="100000"/>
              </a:lnSpc>
              <a:spcBef>
                <a:spcPts val="0"/>
              </a:spcBef>
              <a:spcAft>
                <a:spcPts val="0"/>
              </a:spcAft>
              <a:buSzPts val="2800"/>
              <a:buNone/>
              <a:defRPr>
                <a:latin typeface="Open Sans"/>
                <a:ea typeface="Open Sans"/>
                <a:cs typeface="Open Sans"/>
                <a:sym typeface="Open Sans"/>
              </a:defRPr>
            </a:lvl3pPr>
            <a:lvl4pPr lvl="3" algn="ctr">
              <a:lnSpc>
                <a:spcPct val="100000"/>
              </a:lnSpc>
              <a:spcBef>
                <a:spcPts val="0"/>
              </a:spcBef>
              <a:spcAft>
                <a:spcPts val="0"/>
              </a:spcAft>
              <a:buSzPts val="2800"/>
              <a:buNone/>
              <a:defRPr>
                <a:latin typeface="Open Sans"/>
                <a:ea typeface="Open Sans"/>
                <a:cs typeface="Open Sans"/>
                <a:sym typeface="Open Sans"/>
              </a:defRPr>
            </a:lvl4pPr>
            <a:lvl5pPr lvl="4" algn="ctr">
              <a:lnSpc>
                <a:spcPct val="100000"/>
              </a:lnSpc>
              <a:spcBef>
                <a:spcPts val="0"/>
              </a:spcBef>
              <a:spcAft>
                <a:spcPts val="0"/>
              </a:spcAft>
              <a:buSzPts val="2800"/>
              <a:buNone/>
              <a:defRPr>
                <a:latin typeface="Open Sans"/>
                <a:ea typeface="Open Sans"/>
                <a:cs typeface="Open Sans"/>
                <a:sym typeface="Open Sans"/>
              </a:defRPr>
            </a:lvl5pPr>
            <a:lvl6pPr lvl="5" algn="ctr">
              <a:lnSpc>
                <a:spcPct val="100000"/>
              </a:lnSpc>
              <a:spcBef>
                <a:spcPts val="0"/>
              </a:spcBef>
              <a:spcAft>
                <a:spcPts val="0"/>
              </a:spcAft>
              <a:buSzPts val="2800"/>
              <a:buNone/>
              <a:defRPr>
                <a:latin typeface="Open Sans"/>
                <a:ea typeface="Open Sans"/>
                <a:cs typeface="Open Sans"/>
                <a:sym typeface="Open Sans"/>
              </a:defRPr>
            </a:lvl6pPr>
            <a:lvl7pPr lvl="6" algn="ctr">
              <a:lnSpc>
                <a:spcPct val="100000"/>
              </a:lnSpc>
              <a:spcBef>
                <a:spcPts val="0"/>
              </a:spcBef>
              <a:spcAft>
                <a:spcPts val="0"/>
              </a:spcAft>
              <a:buSzPts val="2800"/>
              <a:buNone/>
              <a:defRPr>
                <a:latin typeface="Open Sans"/>
                <a:ea typeface="Open Sans"/>
                <a:cs typeface="Open Sans"/>
                <a:sym typeface="Open Sans"/>
              </a:defRPr>
            </a:lvl7pPr>
            <a:lvl8pPr lvl="7" algn="ctr">
              <a:lnSpc>
                <a:spcPct val="100000"/>
              </a:lnSpc>
              <a:spcBef>
                <a:spcPts val="0"/>
              </a:spcBef>
              <a:spcAft>
                <a:spcPts val="0"/>
              </a:spcAft>
              <a:buSzPts val="2800"/>
              <a:buNone/>
              <a:defRPr>
                <a:latin typeface="Open Sans"/>
                <a:ea typeface="Open Sans"/>
                <a:cs typeface="Open Sans"/>
                <a:sym typeface="Open Sans"/>
              </a:defRPr>
            </a:lvl8pPr>
            <a:lvl9pPr lvl="8" algn="ctr">
              <a:lnSpc>
                <a:spcPct val="100000"/>
              </a:lnSpc>
              <a:spcBef>
                <a:spcPts val="0"/>
              </a:spcBef>
              <a:spcAft>
                <a:spcPts val="0"/>
              </a:spcAft>
              <a:buSzPts val="2800"/>
              <a:buNone/>
              <a:defRPr>
                <a:latin typeface="Open Sans"/>
                <a:ea typeface="Open Sans"/>
                <a:cs typeface="Open Sans"/>
                <a:sym typeface="Open Sans"/>
              </a:defRPr>
            </a:lvl9pPr>
          </a:lstStyle>
          <a:p>
            <a:endParaRPr/>
          </a:p>
        </p:txBody>
      </p:sp>
      <p:pic>
        <p:nvPicPr>
          <p:cNvPr id="75" name="Google Shape;75;p63"/>
          <p:cNvPicPr preferRelativeResize="0"/>
          <p:nvPr/>
        </p:nvPicPr>
        <p:blipFill rotWithShape="1">
          <a:blip r:embed="rId2">
            <a:alphaModFix/>
          </a:blip>
          <a:srcRect t="108" b="98"/>
          <a:stretch/>
        </p:blipFill>
        <p:spPr>
          <a:xfrm>
            <a:off x="0" y="-35412"/>
            <a:ext cx="3314701" cy="2143124"/>
          </a:xfrm>
          <a:prstGeom prst="rect">
            <a:avLst/>
          </a:prstGeom>
          <a:noFill/>
          <a:ln>
            <a:noFill/>
          </a:ln>
        </p:spPr>
      </p:pic>
      <p:pic>
        <p:nvPicPr>
          <p:cNvPr id="76" name="Google Shape;76;p63"/>
          <p:cNvPicPr preferRelativeResize="0"/>
          <p:nvPr/>
        </p:nvPicPr>
        <p:blipFill rotWithShape="1">
          <a:blip r:embed="rId3">
            <a:alphaModFix/>
          </a:blip>
          <a:srcRect l="219" r="208"/>
          <a:stretch/>
        </p:blipFill>
        <p:spPr>
          <a:xfrm rot="10800000">
            <a:off x="8129025" y="4297675"/>
            <a:ext cx="603504" cy="603504"/>
          </a:xfrm>
          <a:prstGeom prst="rect">
            <a:avLst/>
          </a:prstGeom>
          <a:noFill/>
          <a:ln>
            <a:noFill/>
          </a:ln>
        </p:spPr>
      </p:pic>
      <p:pic>
        <p:nvPicPr>
          <p:cNvPr id="77" name="Google Shape;77;p63"/>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4600"/>
              <a:buFont typeface="Oswald Medium"/>
              <a:buNone/>
              <a:defRPr sz="4600" b="0" i="0" u="none" strike="noStrike" cap="none">
                <a:solidFill>
                  <a:schemeClr val="accent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54"/>
          <p:cNvSpPr txBox="1">
            <a:spLocks noGrp="1"/>
          </p:cNvSpPr>
          <p:nvPr>
            <p:ph type="body" idx="1"/>
          </p:nvPr>
        </p:nvSpPr>
        <p:spPr>
          <a:xfrm>
            <a:off x="713100" y="1364900"/>
            <a:ext cx="7717500" cy="3204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slide" Target="slide4.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hyperlink" Target="https://www.kaggle.com/zynicide/wine-reviews"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1"/>
          <p:cNvSpPr txBox="1">
            <a:spLocks noGrp="1"/>
          </p:cNvSpPr>
          <p:nvPr>
            <p:ph type="subTitle" idx="1"/>
          </p:nvPr>
        </p:nvSpPr>
        <p:spPr>
          <a:xfrm>
            <a:off x="6706100" y="2602300"/>
            <a:ext cx="1471500" cy="1680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200"/>
              <a:t>Erik Moore</a:t>
            </a:r>
            <a:endParaRPr sz="1200"/>
          </a:p>
          <a:p>
            <a:pPr marL="0" lvl="0" indent="0" algn="r" rtl="0">
              <a:lnSpc>
                <a:spcPct val="100000"/>
              </a:lnSpc>
              <a:spcBef>
                <a:spcPts val="0"/>
              </a:spcBef>
              <a:spcAft>
                <a:spcPts val="0"/>
              </a:spcAft>
              <a:buSzPts val="1400"/>
              <a:buNone/>
            </a:pPr>
            <a:r>
              <a:rPr lang="en" sz="1200"/>
              <a:t>Ziye Zhang</a:t>
            </a:r>
            <a:endParaRPr sz="1200"/>
          </a:p>
          <a:p>
            <a:pPr marL="0" lvl="0" indent="0" algn="r" rtl="0">
              <a:lnSpc>
                <a:spcPct val="100000"/>
              </a:lnSpc>
              <a:spcBef>
                <a:spcPts val="0"/>
              </a:spcBef>
              <a:spcAft>
                <a:spcPts val="0"/>
              </a:spcAft>
              <a:buSzPts val="1400"/>
              <a:buNone/>
            </a:pPr>
            <a:r>
              <a:rPr lang="en" sz="1200"/>
              <a:t>Kelly Agnew</a:t>
            </a:r>
            <a:endParaRPr sz="1200"/>
          </a:p>
          <a:p>
            <a:pPr marL="0" lvl="0" indent="0" algn="r" rtl="0">
              <a:lnSpc>
                <a:spcPct val="100000"/>
              </a:lnSpc>
              <a:spcBef>
                <a:spcPts val="0"/>
              </a:spcBef>
              <a:spcAft>
                <a:spcPts val="0"/>
              </a:spcAft>
              <a:buSzPts val="1400"/>
              <a:buNone/>
            </a:pPr>
            <a:r>
              <a:rPr lang="en" sz="1200"/>
              <a:t>Gautami Edara</a:t>
            </a:r>
            <a:endParaRPr sz="1200"/>
          </a:p>
          <a:p>
            <a:pPr marL="0" lvl="0" indent="0" algn="r" rtl="0">
              <a:lnSpc>
                <a:spcPct val="100000"/>
              </a:lnSpc>
              <a:spcBef>
                <a:spcPts val="0"/>
              </a:spcBef>
              <a:spcAft>
                <a:spcPts val="0"/>
              </a:spcAft>
              <a:buSzPts val="1400"/>
              <a:buNone/>
            </a:pPr>
            <a:r>
              <a:rPr lang="en" sz="1200"/>
              <a:t>Vaibhav Vishal</a:t>
            </a:r>
            <a:endParaRPr sz="1200"/>
          </a:p>
          <a:p>
            <a:pPr marL="0" lvl="0" indent="0" algn="r" rtl="0">
              <a:lnSpc>
                <a:spcPct val="100000"/>
              </a:lnSpc>
              <a:spcBef>
                <a:spcPts val="0"/>
              </a:spcBef>
              <a:spcAft>
                <a:spcPts val="0"/>
              </a:spcAft>
              <a:buSzPts val="1400"/>
              <a:buNone/>
            </a:pPr>
            <a:r>
              <a:rPr lang="en" sz="1200"/>
              <a:t>Matt Lundrigan</a:t>
            </a:r>
            <a:endParaRPr sz="1200"/>
          </a:p>
          <a:p>
            <a:pPr marL="0" lvl="0" indent="0" algn="r" rtl="0">
              <a:lnSpc>
                <a:spcPct val="100000"/>
              </a:lnSpc>
              <a:spcBef>
                <a:spcPts val="0"/>
              </a:spcBef>
              <a:spcAft>
                <a:spcPts val="0"/>
              </a:spcAft>
              <a:buSzPts val="1400"/>
              <a:buNone/>
            </a:pPr>
            <a:r>
              <a:rPr lang="en" sz="1200"/>
              <a:t>Zack Tan</a:t>
            </a:r>
            <a:endParaRPr sz="1200"/>
          </a:p>
          <a:p>
            <a:pPr marL="0" lvl="0" indent="0" algn="r" rtl="0">
              <a:lnSpc>
                <a:spcPct val="100000"/>
              </a:lnSpc>
              <a:spcBef>
                <a:spcPts val="0"/>
              </a:spcBef>
              <a:spcAft>
                <a:spcPts val="0"/>
              </a:spcAft>
              <a:buSzPts val="1400"/>
              <a:buNone/>
            </a:pPr>
            <a:r>
              <a:rPr lang="en" sz="1200"/>
              <a:t>Jiahua Liang</a:t>
            </a:r>
            <a:endParaRPr sz="1200"/>
          </a:p>
        </p:txBody>
      </p:sp>
      <p:sp>
        <p:nvSpPr>
          <p:cNvPr id="201" name="Google Shape;201;p1"/>
          <p:cNvSpPr txBox="1">
            <a:spLocks noGrp="1"/>
          </p:cNvSpPr>
          <p:nvPr>
            <p:ph type="ctrTitle"/>
          </p:nvPr>
        </p:nvSpPr>
        <p:spPr>
          <a:xfrm>
            <a:off x="4352176" y="294275"/>
            <a:ext cx="2283900" cy="11430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7000"/>
              <a:buNone/>
            </a:pPr>
            <a:r>
              <a:rPr lang="en" sz="5000"/>
              <a:t>On Cloud Wine</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15d8db3a06_0_0"/>
          <p:cNvSpPr txBox="1">
            <a:spLocks noGrp="1"/>
          </p:cNvSpPr>
          <p:nvPr>
            <p:ph type="title"/>
          </p:nvPr>
        </p:nvSpPr>
        <p:spPr>
          <a:xfrm>
            <a:off x="1241100" y="1555650"/>
            <a:ext cx="6661800" cy="203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15a0987fa3_0_33"/>
          <p:cNvSpPr txBox="1">
            <a:spLocks noGrp="1"/>
          </p:cNvSpPr>
          <p:nvPr>
            <p:ph type="title"/>
          </p:nvPr>
        </p:nvSpPr>
        <p:spPr>
          <a:xfrm>
            <a:off x="1241100" y="1555650"/>
            <a:ext cx="6661800" cy="203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Appendix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15a0987fa3_0_15"/>
          <p:cNvSpPr txBox="1">
            <a:spLocks noGrp="1"/>
          </p:cNvSpPr>
          <p:nvPr>
            <p:ph type="title"/>
          </p:nvPr>
        </p:nvSpPr>
        <p:spPr>
          <a:xfrm>
            <a:off x="1108950" y="539500"/>
            <a:ext cx="6926100" cy="5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Key Wine Attributes</a:t>
            </a:r>
            <a:endParaRPr/>
          </a:p>
        </p:txBody>
      </p:sp>
      <p:sp>
        <p:nvSpPr>
          <p:cNvPr id="348" name="Google Shape;348;g115a0987fa3_0_15"/>
          <p:cNvSpPr txBox="1">
            <a:spLocks noGrp="1"/>
          </p:cNvSpPr>
          <p:nvPr>
            <p:ph type="body" idx="4294967295"/>
          </p:nvPr>
        </p:nvSpPr>
        <p:spPr>
          <a:xfrm>
            <a:off x="713100" y="1591075"/>
            <a:ext cx="7717500" cy="300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457200" marR="5080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pic>
        <p:nvPicPr>
          <p:cNvPr id="349" name="Google Shape;349;g115a0987fa3_0_15"/>
          <p:cNvPicPr preferRelativeResize="0"/>
          <p:nvPr/>
        </p:nvPicPr>
        <p:blipFill>
          <a:blip r:embed="rId3">
            <a:alphaModFix/>
          </a:blip>
          <a:stretch>
            <a:fillRect/>
          </a:stretch>
        </p:blipFill>
        <p:spPr>
          <a:xfrm>
            <a:off x="379322" y="1360025"/>
            <a:ext cx="3667050" cy="3689425"/>
          </a:xfrm>
          <a:prstGeom prst="rect">
            <a:avLst/>
          </a:prstGeom>
          <a:noFill/>
          <a:ln>
            <a:noFill/>
          </a:ln>
        </p:spPr>
      </p:pic>
      <p:pic>
        <p:nvPicPr>
          <p:cNvPr id="350" name="Google Shape;350;g115a0987fa3_0_15"/>
          <p:cNvPicPr preferRelativeResize="0"/>
          <p:nvPr/>
        </p:nvPicPr>
        <p:blipFill>
          <a:blip r:embed="rId4">
            <a:alphaModFix/>
          </a:blip>
          <a:stretch>
            <a:fillRect/>
          </a:stretch>
        </p:blipFill>
        <p:spPr>
          <a:xfrm>
            <a:off x="4600084" y="1396200"/>
            <a:ext cx="3395368" cy="3689425"/>
          </a:xfrm>
          <a:prstGeom prst="rect">
            <a:avLst/>
          </a:prstGeom>
          <a:noFill/>
          <a:ln>
            <a:noFill/>
          </a:ln>
        </p:spPr>
      </p:pic>
      <p:sp>
        <p:nvSpPr>
          <p:cNvPr id="351" name="Google Shape;351;g115a0987fa3_0_15"/>
          <p:cNvSpPr txBox="1"/>
          <p:nvPr/>
        </p:nvSpPr>
        <p:spPr>
          <a:xfrm>
            <a:off x="0" y="4774200"/>
            <a:ext cx="184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5" action="ppaction://hlinksldjump"/>
              </a:rPr>
              <a:t>Back</a:t>
            </a:r>
            <a:endParaRPr sz="12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15a0987fa3_0_28"/>
          <p:cNvSpPr txBox="1">
            <a:spLocks noGrp="1"/>
          </p:cNvSpPr>
          <p:nvPr>
            <p:ph type="title"/>
          </p:nvPr>
        </p:nvSpPr>
        <p:spPr>
          <a:xfrm>
            <a:off x="1108950" y="226134"/>
            <a:ext cx="6926100" cy="5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dirty="0"/>
              <a:t>Team Information and Github IDs</a:t>
            </a:r>
            <a:endParaRPr dirty="0"/>
          </a:p>
        </p:txBody>
      </p:sp>
      <p:sp>
        <p:nvSpPr>
          <p:cNvPr id="357" name="Google Shape;357;g115a0987fa3_0_28"/>
          <p:cNvSpPr txBox="1">
            <a:spLocks noGrp="1"/>
          </p:cNvSpPr>
          <p:nvPr>
            <p:ph type="body" idx="4294967295"/>
          </p:nvPr>
        </p:nvSpPr>
        <p:spPr>
          <a:xfrm>
            <a:off x="713100" y="1224897"/>
            <a:ext cx="7717500" cy="35646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b="1" dirty="0"/>
              <a:t>Github Repo: https://github.com/ZCTan762/enterprise_datascience_project/</a:t>
            </a:r>
            <a:endParaRPr b="1" dirty="0"/>
          </a:p>
          <a:p>
            <a:pPr marL="0" lvl="0" indent="0" algn="l" rtl="0">
              <a:lnSpc>
                <a:spcPct val="100000"/>
              </a:lnSpc>
              <a:spcBef>
                <a:spcPts val="1800"/>
              </a:spcBef>
              <a:spcAft>
                <a:spcPts val="0"/>
              </a:spcAft>
              <a:buSzPts val="1400"/>
              <a:buNone/>
            </a:pPr>
            <a:r>
              <a:rPr lang="en" sz="1800" dirty="0">
                <a:solidFill>
                  <a:schemeClr val="accent1"/>
                </a:solidFill>
                <a:latin typeface="Oswald"/>
                <a:ea typeface="Oswald"/>
                <a:cs typeface="Oswald"/>
                <a:sym typeface="Oswald"/>
              </a:rPr>
              <a:t>Team Members ; Github IDs ; Student IDs</a:t>
            </a:r>
            <a:endParaRPr lang="en-GB" sz="1800" dirty="0">
              <a:solidFill>
                <a:schemeClr val="accent1"/>
              </a:solidFill>
              <a:latin typeface="Oswald"/>
              <a:ea typeface="Oswald"/>
              <a:cs typeface="Oswald"/>
              <a:sym typeface="Oswald"/>
            </a:endParaRPr>
          </a:p>
          <a:p>
            <a:pPr marL="0" lvl="0" indent="0" algn="l" rtl="0">
              <a:lnSpc>
                <a:spcPct val="100000"/>
              </a:lnSpc>
              <a:spcBef>
                <a:spcPts val="1800"/>
              </a:spcBef>
              <a:spcAft>
                <a:spcPts val="0"/>
              </a:spcAft>
              <a:buSzPts val="1400"/>
              <a:buNone/>
            </a:pPr>
            <a:r>
              <a:rPr lang="en-GB" sz="1200" dirty="0"/>
              <a:t>Product Owner/Project Manager:</a:t>
            </a:r>
          </a:p>
          <a:p>
            <a:pPr>
              <a:buClr>
                <a:schemeClr val="accent1"/>
              </a:buClr>
              <a:buFont typeface="Open Sans"/>
              <a:buAutoNum type="arabicPeriod"/>
            </a:pPr>
            <a:r>
              <a:rPr lang="en-GB" sz="1200" dirty="0"/>
              <a:t>Zhi Cheng (Zack) Tan ; @ZCTan762 ; 261016413</a:t>
            </a:r>
          </a:p>
          <a:p>
            <a:pPr marL="457200" lvl="0" indent="-317500" algn="l" rtl="0">
              <a:lnSpc>
                <a:spcPct val="100000"/>
              </a:lnSpc>
              <a:spcBef>
                <a:spcPts val="0"/>
              </a:spcBef>
              <a:spcAft>
                <a:spcPts val="0"/>
              </a:spcAft>
              <a:buClr>
                <a:schemeClr val="accent1"/>
              </a:buClr>
              <a:buSzPts val="1400"/>
              <a:buAutoNum type="arabicPeriod"/>
            </a:pPr>
            <a:r>
              <a:rPr lang="en" sz="1200" dirty="0"/>
              <a:t>Matthew Lundrigan ; @mattlundrigan ; 261049155</a:t>
            </a:r>
            <a:endParaRPr lang="en-GB" sz="1200" dirty="0"/>
          </a:p>
          <a:p>
            <a:pPr marL="0" indent="0">
              <a:spcBef>
                <a:spcPts val="1800"/>
              </a:spcBef>
              <a:buNone/>
            </a:pPr>
            <a:r>
              <a:rPr lang="nn-NO" sz="1200" dirty="0"/>
              <a:t>Data Analyst:</a:t>
            </a:r>
          </a:p>
          <a:p>
            <a:pPr>
              <a:buClr>
                <a:schemeClr val="accent1"/>
              </a:buClr>
              <a:buFont typeface="Open Sans"/>
              <a:buAutoNum type="arabicPeriod"/>
            </a:pPr>
            <a:r>
              <a:rPr lang="nn-NO" sz="1200" dirty="0"/>
              <a:t>Ziye Zhang ; @ZZYActSci ; 260766101</a:t>
            </a:r>
          </a:p>
          <a:p>
            <a:pPr marL="457200" lvl="0" indent="-317500" algn="l" rtl="0">
              <a:lnSpc>
                <a:spcPct val="100000"/>
              </a:lnSpc>
              <a:spcBef>
                <a:spcPts val="0"/>
              </a:spcBef>
              <a:spcAft>
                <a:spcPts val="0"/>
              </a:spcAft>
              <a:buClr>
                <a:schemeClr val="accent1"/>
              </a:buClr>
              <a:buSzPts val="1400"/>
              <a:buAutoNum type="arabicPeriod"/>
            </a:pPr>
            <a:r>
              <a:rPr lang="nn-NO" sz="1200" dirty="0"/>
              <a:t>Erik Moore ; @moorerik ; 260766013</a:t>
            </a:r>
          </a:p>
          <a:p>
            <a:pPr>
              <a:buClr>
                <a:schemeClr val="accent1"/>
              </a:buClr>
              <a:buFont typeface="Open Sans"/>
              <a:buAutoNum type="arabicPeriod"/>
            </a:pPr>
            <a:r>
              <a:rPr lang="en" sz="1200" dirty="0"/>
              <a:t>Gautami Edara ; @gautamiedara ; 260973353</a:t>
            </a:r>
            <a:endParaRPr lang="nn-NO" sz="1200" dirty="0"/>
          </a:p>
          <a:p>
            <a:pPr marL="0" lvl="0" indent="0" algn="l" rtl="0">
              <a:lnSpc>
                <a:spcPct val="100000"/>
              </a:lnSpc>
              <a:spcBef>
                <a:spcPts val="1800"/>
              </a:spcBef>
              <a:spcAft>
                <a:spcPts val="0"/>
              </a:spcAft>
              <a:buSzPts val="1400"/>
              <a:buNone/>
            </a:pPr>
            <a:r>
              <a:rPr lang="en-GB" sz="1200" dirty="0"/>
              <a:t>Data Scientist:</a:t>
            </a:r>
          </a:p>
          <a:p>
            <a:pPr marL="457200" lvl="0" indent="-317500" algn="l" rtl="0">
              <a:lnSpc>
                <a:spcPct val="100000"/>
              </a:lnSpc>
              <a:spcBef>
                <a:spcPts val="0"/>
              </a:spcBef>
              <a:spcAft>
                <a:spcPts val="0"/>
              </a:spcAft>
              <a:buClr>
                <a:schemeClr val="accent1"/>
              </a:buClr>
              <a:buSzPts val="1400"/>
              <a:buAutoNum type="arabicPeriod"/>
            </a:pPr>
            <a:r>
              <a:rPr lang="nn-NO" sz="1200" dirty="0"/>
              <a:t>Vaibhav Vishal ; @vvaibhav11 ; 260984038</a:t>
            </a:r>
          </a:p>
          <a:p>
            <a:pPr marL="457200" lvl="0" indent="-317500" algn="l" rtl="0">
              <a:lnSpc>
                <a:spcPct val="100000"/>
              </a:lnSpc>
              <a:spcBef>
                <a:spcPts val="0"/>
              </a:spcBef>
              <a:spcAft>
                <a:spcPts val="0"/>
              </a:spcAft>
              <a:buClr>
                <a:schemeClr val="accent1"/>
              </a:buClr>
              <a:buSzPts val="1400"/>
              <a:buAutoNum type="arabicPeriod"/>
            </a:pPr>
            <a:r>
              <a:rPr lang="en" sz="1200" dirty="0"/>
              <a:t>Kelly Agnew ; @kelly-agnew ; 260607478</a:t>
            </a:r>
            <a:endParaRPr sz="1200" dirty="0"/>
          </a:p>
          <a:p>
            <a:pPr marL="457200" lvl="0" indent="-317500" algn="l" rtl="0">
              <a:lnSpc>
                <a:spcPct val="100000"/>
              </a:lnSpc>
              <a:spcBef>
                <a:spcPts val="0"/>
              </a:spcBef>
              <a:spcAft>
                <a:spcPts val="0"/>
              </a:spcAft>
              <a:buClr>
                <a:schemeClr val="accent1"/>
              </a:buClr>
              <a:buSzPts val="1400"/>
              <a:buAutoNum type="arabicPeriod"/>
            </a:pPr>
            <a:r>
              <a:rPr lang="en" sz="1200" dirty="0"/>
              <a:t>Jiahua Liang ; @Jhliang3 ; 260711529</a:t>
            </a:r>
            <a:endParaRPr sz="1200" dirty="0"/>
          </a:p>
          <a:p>
            <a:pPr marL="457200" marR="5080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
          <p:cNvSpPr txBox="1">
            <a:spLocks noGrp="1"/>
          </p:cNvSpPr>
          <p:nvPr>
            <p:ph type="title"/>
          </p:nvPr>
        </p:nvSpPr>
        <p:spPr>
          <a:xfrm>
            <a:off x="786375" y="2572936"/>
            <a:ext cx="66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01.</a:t>
            </a:r>
            <a:endParaRPr/>
          </a:p>
        </p:txBody>
      </p:sp>
      <p:sp>
        <p:nvSpPr>
          <p:cNvPr id="207" name="Google Shape;207;p3"/>
          <p:cNvSpPr txBox="1">
            <a:spLocks noGrp="1"/>
          </p:cNvSpPr>
          <p:nvPr>
            <p:ph type="title" idx="3"/>
          </p:nvPr>
        </p:nvSpPr>
        <p:spPr>
          <a:xfrm>
            <a:off x="786375" y="3683399"/>
            <a:ext cx="66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02.</a:t>
            </a:r>
            <a:endParaRPr/>
          </a:p>
        </p:txBody>
      </p:sp>
      <p:sp>
        <p:nvSpPr>
          <p:cNvPr id="208" name="Google Shape;208;p3"/>
          <p:cNvSpPr txBox="1">
            <a:spLocks noGrp="1"/>
          </p:cNvSpPr>
          <p:nvPr>
            <p:ph type="title" idx="6"/>
          </p:nvPr>
        </p:nvSpPr>
        <p:spPr>
          <a:xfrm flipH="1">
            <a:off x="4693925" y="2572936"/>
            <a:ext cx="66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03.</a:t>
            </a:r>
            <a:endParaRPr/>
          </a:p>
        </p:txBody>
      </p:sp>
      <p:sp>
        <p:nvSpPr>
          <p:cNvPr id="209" name="Google Shape;209;p3"/>
          <p:cNvSpPr txBox="1">
            <a:spLocks noGrp="1"/>
          </p:cNvSpPr>
          <p:nvPr>
            <p:ph type="title" idx="9"/>
          </p:nvPr>
        </p:nvSpPr>
        <p:spPr>
          <a:xfrm flipH="1">
            <a:off x="4693925" y="3683399"/>
            <a:ext cx="66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04.</a:t>
            </a:r>
            <a:endParaRPr/>
          </a:p>
        </p:txBody>
      </p:sp>
      <p:sp>
        <p:nvSpPr>
          <p:cNvPr id="210" name="Google Shape;210;p3"/>
          <p:cNvSpPr txBox="1">
            <a:spLocks noGrp="1"/>
          </p:cNvSpPr>
          <p:nvPr>
            <p:ph type="subTitle" idx="4"/>
          </p:nvPr>
        </p:nvSpPr>
        <p:spPr>
          <a:xfrm>
            <a:off x="1615440" y="3559423"/>
            <a:ext cx="2532900" cy="44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Data </a:t>
            </a:r>
            <a:endParaRPr/>
          </a:p>
          <a:p>
            <a:pPr marL="0" lvl="0" indent="0" algn="l" rtl="0">
              <a:lnSpc>
                <a:spcPct val="100000"/>
              </a:lnSpc>
              <a:spcBef>
                <a:spcPts val="1600"/>
              </a:spcBef>
              <a:spcAft>
                <a:spcPts val="1600"/>
              </a:spcAft>
              <a:buSzPts val="1400"/>
              <a:buNone/>
            </a:pPr>
            <a:endParaRPr/>
          </a:p>
        </p:txBody>
      </p:sp>
      <p:sp>
        <p:nvSpPr>
          <p:cNvPr id="211" name="Google Shape;211;p3"/>
          <p:cNvSpPr txBox="1">
            <a:spLocks noGrp="1"/>
          </p:cNvSpPr>
          <p:nvPr>
            <p:ph type="subTitle" idx="5"/>
          </p:nvPr>
        </p:nvSpPr>
        <p:spPr>
          <a:xfrm>
            <a:off x="1615440" y="4058172"/>
            <a:ext cx="2469000" cy="53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chemeClr val="dk1"/>
              </a:buClr>
              <a:buSzPts val="1100"/>
              <a:buFont typeface="Arial"/>
              <a:buNone/>
            </a:pPr>
            <a:r>
              <a:rPr lang="en"/>
              <a:t>Acquisition, Exploration and Pre-processing</a:t>
            </a:r>
            <a:endParaRPr/>
          </a:p>
        </p:txBody>
      </p:sp>
      <p:sp>
        <p:nvSpPr>
          <p:cNvPr id="212" name="Google Shape;212;p3"/>
          <p:cNvSpPr txBox="1">
            <a:spLocks noGrp="1"/>
          </p:cNvSpPr>
          <p:nvPr>
            <p:ph type="subTitle" idx="7"/>
          </p:nvPr>
        </p:nvSpPr>
        <p:spPr>
          <a:xfrm flipH="1">
            <a:off x="5522976" y="2449202"/>
            <a:ext cx="2532900" cy="44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Modeling</a:t>
            </a:r>
            <a:endParaRPr/>
          </a:p>
        </p:txBody>
      </p:sp>
      <p:sp>
        <p:nvSpPr>
          <p:cNvPr id="213" name="Google Shape;213;p3"/>
          <p:cNvSpPr txBox="1">
            <a:spLocks noGrp="1"/>
          </p:cNvSpPr>
          <p:nvPr>
            <p:ph type="subTitle" idx="13"/>
          </p:nvPr>
        </p:nvSpPr>
        <p:spPr>
          <a:xfrm flipH="1">
            <a:off x="5522976" y="3559423"/>
            <a:ext cx="2532900" cy="44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a:t>Conclusion</a:t>
            </a:r>
            <a:endParaRPr/>
          </a:p>
        </p:txBody>
      </p:sp>
      <p:sp>
        <p:nvSpPr>
          <p:cNvPr id="214" name="Google Shape;214;p3"/>
          <p:cNvSpPr txBox="1">
            <a:spLocks noGrp="1"/>
          </p:cNvSpPr>
          <p:nvPr>
            <p:ph type="subTitle" idx="14"/>
          </p:nvPr>
        </p:nvSpPr>
        <p:spPr>
          <a:xfrm flipH="1">
            <a:off x="5577875" y="4058175"/>
            <a:ext cx="2423100" cy="37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chemeClr val="dk1"/>
              </a:buClr>
              <a:buSzPts val="1100"/>
              <a:buFont typeface="Arial"/>
              <a:buNone/>
            </a:pPr>
            <a:r>
              <a:rPr lang="en"/>
              <a:t>Next steps</a:t>
            </a:r>
            <a:endParaRPr/>
          </a:p>
        </p:txBody>
      </p:sp>
      <p:sp>
        <p:nvSpPr>
          <p:cNvPr id="215" name="Google Shape;215;p3"/>
          <p:cNvSpPr txBox="1">
            <a:spLocks noGrp="1"/>
          </p:cNvSpPr>
          <p:nvPr>
            <p:ph type="subTitle" idx="1"/>
          </p:nvPr>
        </p:nvSpPr>
        <p:spPr>
          <a:xfrm>
            <a:off x="1615440" y="2449202"/>
            <a:ext cx="2532900" cy="44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Project Overview</a:t>
            </a:r>
            <a:endParaRPr/>
          </a:p>
        </p:txBody>
      </p:sp>
      <p:cxnSp>
        <p:nvCxnSpPr>
          <p:cNvPr id="216" name="Google Shape;216;p3"/>
          <p:cNvCxnSpPr/>
          <p:nvPr/>
        </p:nvCxnSpPr>
        <p:spPr>
          <a:xfrm>
            <a:off x="1553325" y="2572940"/>
            <a:ext cx="0" cy="572700"/>
          </a:xfrm>
          <a:prstGeom prst="straightConnector1">
            <a:avLst/>
          </a:prstGeom>
          <a:noFill/>
          <a:ln w="19050" cap="flat" cmpd="sng">
            <a:solidFill>
              <a:schemeClr val="accent4"/>
            </a:solidFill>
            <a:prstDash val="solid"/>
            <a:round/>
            <a:headEnd type="none" w="sm" len="sm"/>
            <a:tailEnd type="none" w="sm" len="sm"/>
          </a:ln>
        </p:spPr>
      </p:cxnSp>
      <p:cxnSp>
        <p:nvCxnSpPr>
          <p:cNvPr id="217" name="Google Shape;217;p3"/>
          <p:cNvCxnSpPr/>
          <p:nvPr/>
        </p:nvCxnSpPr>
        <p:spPr>
          <a:xfrm>
            <a:off x="1553318" y="3683399"/>
            <a:ext cx="0" cy="533700"/>
          </a:xfrm>
          <a:prstGeom prst="straightConnector1">
            <a:avLst/>
          </a:prstGeom>
          <a:noFill/>
          <a:ln w="19050" cap="flat" cmpd="sng">
            <a:solidFill>
              <a:schemeClr val="accent4"/>
            </a:solidFill>
            <a:prstDash val="solid"/>
            <a:round/>
            <a:headEnd type="none" w="sm" len="sm"/>
            <a:tailEnd type="none" w="sm" len="sm"/>
          </a:ln>
        </p:spPr>
      </p:cxnSp>
      <p:cxnSp>
        <p:nvCxnSpPr>
          <p:cNvPr id="218" name="Google Shape;218;p3"/>
          <p:cNvCxnSpPr/>
          <p:nvPr/>
        </p:nvCxnSpPr>
        <p:spPr>
          <a:xfrm>
            <a:off x="5462650" y="2572940"/>
            <a:ext cx="0" cy="572700"/>
          </a:xfrm>
          <a:prstGeom prst="straightConnector1">
            <a:avLst/>
          </a:prstGeom>
          <a:noFill/>
          <a:ln w="19050" cap="flat" cmpd="sng">
            <a:solidFill>
              <a:schemeClr val="accent4"/>
            </a:solidFill>
            <a:prstDash val="solid"/>
            <a:round/>
            <a:headEnd type="none" w="sm" len="sm"/>
            <a:tailEnd type="none" w="sm" len="sm"/>
          </a:ln>
        </p:spPr>
      </p:cxnSp>
      <p:cxnSp>
        <p:nvCxnSpPr>
          <p:cNvPr id="219" name="Google Shape;219;p3"/>
          <p:cNvCxnSpPr/>
          <p:nvPr/>
        </p:nvCxnSpPr>
        <p:spPr>
          <a:xfrm>
            <a:off x="5462655" y="3683399"/>
            <a:ext cx="0" cy="533700"/>
          </a:xfrm>
          <a:prstGeom prst="straightConnector1">
            <a:avLst/>
          </a:prstGeom>
          <a:noFill/>
          <a:ln w="19050" cap="flat" cmpd="sng">
            <a:solidFill>
              <a:schemeClr val="accent4"/>
            </a:solidFill>
            <a:prstDash val="solid"/>
            <a:round/>
            <a:headEnd type="none" w="sm" len="sm"/>
            <a:tailEnd type="none" w="sm" len="sm"/>
          </a:ln>
        </p:spPr>
      </p:cxnSp>
      <p:sp>
        <p:nvSpPr>
          <p:cNvPr id="220" name="Google Shape;220;p3"/>
          <p:cNvSpPr txBox="1">
            <a:spLocks noGrp="1"/>
          </p:cNvSpPr>
          <p:nvPr>
            <p:ph type="title" idx="15"/>
          </p:nvPr>
        </p:nvSpPr>
        <p:spPr>
          <a:xfrm>
            <a:off x="4572000" y="539500"/>
            <a:ext cx="3858900" cy="84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600"/>
              <a:buNone/>
            </a:pPr>
            <a:r>
              <a:rPr lang="en"/>
              <a:t>AGENDA</a:t>
            </a:r>
            <a:endParaRPr/>
          </a:p>
        </p:txBody>
      </p:sp>
      <p:sp>
        <p:nvSpPr>
          <p:cNvPr id="221" name="Google Shape;221;p3"/>
          <p:cNvSpPr txBox="1">
            <a:spLocks noGrp="1"/>
          </p:cNvSpPr>
          <p:nvPr>
            <p:ph type="subTitle" idx="2"/>
          </p:nvPr>
        </p:nvSpPr>
        <p:spPr>
          <a:xfrm>
            <a:off x="1615440" y="2948834"/>
            <a:ext cx="2469000" cy="53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SzPts val="1400"/>
              <a:buNone/>
            </a:pPr>
            <a:r>
              <a:rPr lang="en"/>
              <a:t>Background and Problem Statement</a:t>
            </a:r>
            <a:endParaRPr/>
          </a:p>
        </p:txBody>
      </p:sp>
      <p:sp>
        <p:nvSpPr>
          <p:cNvPr id="222" name="Google Shape;222;p3"/>
          <p:cNvSpPr txBox="1">
            <a:spLocks noGrp="1"/>
          </p:cNvSpPr>
          <p:nvPr>
            <p:ph type="subTitle" idx="8"/>
          </p:nvPr>
        </p:nvSpPr>
        <p:spPr>
          <a:xfrm flipH="1">
            <a:off x="5522856" y="2948834"/>
            <a:ext cx="2469000" cy="53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SzPts val="1400"/>
              <a:buNone/>
            </a:pPr>
            <a:r>
              <a:rPr lang="en"/>
              <a:t>Overview of model testing and 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pic>
        <p:nvPicPr>
          <p:cNvPr id="227" name="Google Shape;227;g115d8db3a06_1_6"/>
          <p:cNvPicPr preferRelativeResize="0"/>
          <p:nvPr/>
        </p:nvPicPr>
        <p:blipFill rotWithShape="1">
          <a:blip r:embed="rId3">
            <a:alphaModFix/>
          </a:blip>
          <a:srcRect l="17123" t="16003" r="14104" b="22015"/>
          <a:stretch/>
        </p:blipFill>
        <p:spPr>
          <a:xfrm>
            <a:off x="2230087" y="3606700"/>
            <a:ext cx="1107975" cy="1078475"/>
          </a:xfrm>
          <a:prstGeom prst="rect">
            <a:avLst/>
          </a:prstGeom>
          <a:noFill/>
          <a:ln>
            <a:noFill/>
          </a:ln>
        </p:spPr>
      </p:pic>
      <p:pic>
        <p:nvPicPr>
          <p:cNvPr id="228" name="Google Shape;228;g115d8db3a06_1_6"/>
          <p:cNvPicPr preferRelativeResize="0"/>
          <p:nvPr/>
        </p:nvPicPr>
        <p:blipFill>
          <a:blip r:embed="rId4">
            <a:alphaModFix/>
          </a:blip>
          <a:stretch>
            <a:fillRect/>
          </a:stretch>
        </p:blipFill>
        <p:spPr>
          <a:xfrm>
            <a:off x="5163553" y="454625"/>
            <a:ext cx="3752597" cy="2031900"/>
          </a:xfrm>
          <a:prstGeom prst="rect">
            <a:avLst/>
          </a:prstGeom>
          <a:noFill/>
          <a:ln>
            <a:noFill/>
          </a:ln>
        </p:spPr>
      </p:pic>
      <p:sp>
        <p:nvSpPr>
          <p:cNvPr id="229" name="Google Shape;229;g115d8db3a06_1_6"/>
          <p:cNvSpPr txBox="1"/>
          <p:nvPr/>
        </p:nvSpPr>
        <p:spPr>
          <a:xfrm>
            <a:off x="993375" y="1192050"/>
            <a:ext cx="263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0" name="Google Shape;230;g115d8db3a06_1_6"/>
          <p:cNvSpPr txBox="1"/>
          <p:nvPr/>
        </p:nvSpPr>
        <p:spPr>
          <a:xfrm>
            <a:off x="1149175" y="1192038"/>
            <a:ext cx="3573600" cy="2031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Open Sans"/>
              <a:buChar char="➢"/>
            </a:pPr>
            <a:r>
              <a:rPr lang="en" sz="1500">
                <a:solidFill>
                  <a:schemeClr val="dk2"/>
                </a:solidFill>
              </a:rPr>
              <a:t>Global wine market valued at US$420 billion in 2020 </a:t>
            </a:r>
            <a:endParaRPr sz="1500">
              <a:solidFill>
                <a:schemeClr val="dk2"/>
              </a:solidFill>
            </a:endParaRPr>
          </a:p>
          <a:p>
            <a:pPr marL="457200" lvl="0" indent="0" algn="l" rtl="0">
              <a:spcBef>
                <a:spcPts val="0"/>
              </a:spcBef>
              <a:spcAft>
                <a:spcPts val="0"/>
              </a:spcAft>
              <a:buNone/>
            </a:pPr>
            <a:endParaRPr sz="1500">
              <a:solidFill>
                <a:schemeClr val="dk2"/>
              </a:solidFill>
            </a:endParaRPr>
          </a:p>
          <a:p>
            <a:pPr marL="457200" lvl="0" indent="-317500" algn="l" rtl="0">
              <a:spcBef>
                <a:spcPts val="0"/>
              </a:spcBef>
              <a:spcAft>
                <a:spcPts val="0"/>
              </a:spcAft>
              <a:buClr>
                <a:schemeClr val="accent1"/>
              </a:buClr>
              <a:buSzPts val="1400"/>
              <a:buFont typeface="Open Sans"/>
              <a:buChar char="➢"/>
            </a:pPr>
            <a:r>
              <a:rPr lang="en" sz="1500">
                <a:solidFill>
                  <a:schemeClr val="dk2"/>
                </a:solidFill>
              </a:rPr>
              <a:t>Expected to expand at CAGR of 6.4% from 2021 to 2028</a:t>
            </a:r>
            <a:endParaRPr sz="1500">
              <a:solidFill>
                <a:schemeClr val="dk2"/>
              </a:solidFill>
            </a:endParaRPr>
          </a:p>
          <a:p>
            <a:pPr marL="457200" lvl="0" indent="0" algn="l" rtl="0">
              <a:spcBef>
                <a:spcPts val="0"/>
              </a:spcBef>
              <a:spcAft>
                <a:spcPts val="0"/>
              </a:spcAft>
              <a:buNone/>
            </a:pPr>
            <a:endParaRPr sz="1500">
              <a:solidFill>
                <a:schemeClr val="dk2"/>
              </a:solidFill>
            </a:endParaRPr>
          </a:p>
          <a:p>
            <a:pPr marL="457200" lvl="0" indent="-317500" algn="l" rtl="0">
              <a:spcBef>
                <a:spcPts val="0"/>
              </a:spcBef>
              <a:spcAft>
                <a:spcPts val="0"/>
              </a:spcAft>
              <a:buClr>
                <a:schemeClr val="accent1"/>
              </a:buClr>
              <a:buSzPts val="1400"/>
              <a:buFont typeface="Open Sans"/>
              <a:buChar char="➢"/>
            </a:pPr>
            <a:r>
              <a:rPr lang="en" sz="1500">
                <a:solidFill>
                  <a:schemeClr val="dk2"/>
                </a:solidFill>
              </a:rPr>
              <a:t>COVID-19 leading to increased wine consumption</a:t>
            </a:r>
            <a:endParaRPr sz="1500">
              <a:solidFill>
                <a:schemeClr val="dk2"/>
              </a:solidFill>
            </a:endParaRPr>
          </a:p>
        </p:txBody>
      </p:sp>
      <p:grpSp>
        <p:nvGrpSpPr>
          <p:cNvPr id="231" name="Google Shape;231;g115d8db3a06_1_6"/>
          <p:cNvGrpSpPr/>
          <p:nvPr/>
        </p:nvGrpSpPr>
        <p:grpSpPr>
          <a:xfrm>
            <a:off x="3602810" y="3684028"/>
            <a:ext cx="927831" cy="923828"/>
            <a:chOff x="3996113" y="4291176"/>
            <a:chExt cx="336512" cy="335048"/>
          </a:xfrm>
        </p:grpSpPr>
        <p:sp>
          <p:nvSpPr>
            <p:cNvPr id="232" name="Google Shape;232;g115d8db3a06_1_6"/>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C041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115d8db3a06_1_6"/>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C041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115d8db3a06_1_6"/>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C041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5" name="Google Shape;235;g115d8db3a06_1_6"/>
          <p:cNvPicPr preferRelativeResize="0"/>
          <p:nvPr/>
        </p:nvPicPr>
        <p:blipFill>
          <a:blip r:embed="rId5">
            <a:alphaModFix/>
          </a:blip>
          <a:stretch>
            <a:fillRect/>
          </a:stretch>
        </p:blipFill>
        <p:spPr>
          <a:xfrm>
            <a:off x="5077275" y="2705125"/>
            <a:ext cx="3838875" cy="2197150"/>
          </a:xfrm>
          <a:prstGeom prst="rect">
            <a:avLst/>
          </a:prstGeom>
          <a:noFill/>
          <a:ln>
            <a:noFill/>
          </a:ln>
        </p:spPr>
      </p:pic>
      <p:sp>
        <p:nvSpPr>
          <p:cNvPr id="236" name="Google Shape;236;g115d8db3a06_1_6"/>
          <p:cNvSpPr txBox="1"/>
          <p:nvPr/>
        </p:nvSpPr>
        <p:spPr>
          <a:xfrm>
            <a:off x="1435975" y="258250"/>
            <a:ext cx="30000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700">
                <a:solidFill>
                  <a:schemeClr val="accent1"/>
                </a:solidFill>
                <a:latin typeface="Oswald Medium"/>
                <a:ea typeface="Oswald Medium"/>
                <a:cs typeface="Oswald Medium"/>
                <a:sym typeface="Oswald Medium"/>
              </a:rPr>
              <a:t>Background</a:t>
            </a:r>
            <a:endParaRPr sz="3700">
              <a:solidFill>
                <a:schemeClr val="accent1"/>
              </a:solidFill>
              <a:latin typeface="Oswald Medium"/>
              <a:ea typeface="Oswald Medium"/>
              <a:cs typeface="Oswald Medium"/>
              <a:sym typeface="Oswal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1215650" y="274750"/>
            <a:ext cx="6926100" cy="67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Use Cases &amp; Stakeholders</a:t>
            </a:r>
            <a:endParaRPr/>
          </a:p>
        </p:txBody>
      </p:sp>
      <p:sp>
        <p:nvSpPr>
          <p:cNvPr id="242" name="Google Shape;242;p28"/>
          <p:cNvSpPr txBox="1">
            <a:spLocks noGrp="1"/>
          </p:cNvSpPr>
          <p:nvPr>
            <p:ph type="body" idx="4294967295"/>
          </p:nvPr>
        </p:nvSpPr>
        <p:spPr>
          <a:xfrm>
            <a:off x="3101250" y="1385000"/>
            <a:ext cx="2836500" cy="206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800" dirty="0">
                <a:solidFill>
                  <a:schemeClr val="accent1"/>
                </a:solidFill>
                <a:latin typeface="Oswald"/>
                <a:ea typeface="Oswald"/>
                <a:cs typeface="Oswald"/>
                <a:sym typeface="Oswald"/>
              </a:rPr>
              <a:t>Customers</a:t>
            </a:r>
            <a:endParaRPr sz="1800" dirty="0">
              <a:solidFill>
                <a:schemeClr val="accent1"/>
              </a:solidFill>
              <a:latin typeface="Oswald"/>
              <a:ea typeface="Oswald"/>
              <a:cs typeface="Oswald"/>
              <a:sym typeface="Oswald"/>
            </a:endParaRPr>
          </a:p>
          <a:p>
            <a:pPr marL="0" lvl="0" indent="0" algn="l" rtl="0">
              <a:lnSpc>
                <a:spcPct val="150000"/>
              </a:lnSpc>
              <a:spcBef>
                <a:spcPts val="0"/>
              </a:spcBef>
              <a:spcAft>
                <a:spcPts val="0"/>
              </a:spcAft>
              <a:buNone/>
            </a:pPr>
            <a:r>
              <a:rPr lang="en" sz="1200" i="1" dirty="0"/>
              <a:t>Recommendation System</a:t>
            </a:r>
            <a:br>
              <a:rPr lang="en" sz="1200" i="1" dirty="0"/>
            </a:br>
            <a:endParaRPr sz="1200" i="1" dirty="0"/>
          </a:p>
          <a:p>
            <a:pPr marL="457200" lvl="0" indent="-317500" algn="l" rtl="0">
              <a:lnSpc>
                <a:spcPct val="150000"/>
              </a:lnSpc>
              <a:spcBef>
                <a:spcPts val="0"/>
              </a:spcBef>
              <a:spcAft>
                <a:spcPts val="0"/>
              </a:spcAft>
              <a:buClr>
                <a:schemeClr val="accent1"/>
              </a:buClr>
              <a:buSzPts val="1400"/>
              <a:buChar char="➢"/>
            </a:pPr>
            <a:r>
              <a:rPr lang="en" dirty="0"/>
              <a:t>Selecting a bottle of wine</a:t>
            </a:r>
            <a:endParaRPr dirty="0"/>
          </a:p>
          <a:p>
            <a:pPr marL="457200" lvl="0" indent="-317500" algn="l" rtl="0">
              <a:lnSpc>
                <a:spcPct val="150000"/>
              </a:lnSpc>
              <a:spcBef>
                <a:spcPts val="0"/>
              </a:spcBef>
              <a:spcAft>
                <a:spcPts val="0"/>
              </a:spcAft>
              <a:buClr>
                <a:schemeClr val="accent1"/>
              </a:buClr>
              <a:buSzPts val="1400"/>
              <a:buChar char="➢"/>
            </a:pPr>
            <a:r>
              <a:rPr lang="en" u="sng" dirty="0">
                <a:solidFill>
                  <a:schemeClr val="hlink"/>
                </a:solidFill>
                <a:hlinkClick r:id="rId3" action="ppaction://hlinksldjump"/>
              </a:rPr>
              <a:t>Attributes </a:t>
            </a:r>
            <a:r>
              <a:rPr lang="en" dirty="0"/>
              <a:t>from sommelier descriptions</a:t>
            </a:r>
            <a:endParaRPr dirty="0"/>
          </a:p>
          <a:p>
            <a:pPr marL="457200" lvl="0" indent="-317500" algn="l" rtl="0">
              <a:lnSpc>
                <a:spcPct val="150000"/>
              </a:lnSpc>
              <a:spcBef>
                <a:spcPts val="0"/>
              </a:spcBef>
              <a:spcAft>
                <a:spcPts val="0"/>
              </a:spcAft>
              <a:buClr>
                <a:schemeClr val="accent1"/>
              </a:buClr>
              <a:buSzPts val="1400"/>
              <a:buChar char="➢"/>
            </a:pPr>
            <a:r>
              <a:rPr lang="en" dirty="0"/>
              <a:t>At preferred price point</a:t>
            </a:r>
            <a:endParaRPr dirty="0"/>
          </a:p>
        </p:txBody>
      </p:sp>
      <p:grpSp>
        <p:nvGrpSpPr>
          <p:cNvPr id="243" name="Google Shape;243;p28"/>
          <p:cNvGrpSpPr/>
          <p:nvPr/>
        </p:nvGrpSpPr>
        <p:grpSpPr>
          <a:xfrm>
            <a:off x="3892258" y="3816061"/>
            <a:ext cx="1082132" cy="904789"/>
            <a:chOff x="2185128" y="2427549"/>
            <a:chExt cx="382757" cy="356595"/>
          </a:xfrm>
        </p:grpSpPr>
        <p:sp>
          <p:nvSpPr>
            <p:cNvPr id="244" name="Google Shape;244;p28"/>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8"/>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8"/>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8"/>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8" name="Google Shape;248;p28"/>
          <p:cNvPicPr preferRelativeResize="0"/>
          <p:nvPr/>
        </p:nvPicPr>
        <p:blipFill rotWithShape="1">
          <a:blip r:embed="rId4">
            <a:alphaModFix/>
          </a:blip>
          <a:srcRect l="19893" t="20358" r="28274" b="19922"/>
          <a:stretch/>
        </p:blipFill>
        <p:spPr>
          <a:xfrm>
            <a:off x="857845" y="3698851"/>
            <a:ext cx="979392" cy="1139200"/>
          </a:xfrm>
          <a:prstGeom prst="rect">
            <a:avLst/>
          </a:prstGeom>
          <a:noFill/>
          <a:ln>
            <a:noFill/>
          </a:ln>
        </p:spPr>
      </p:pic>
      <p:sp>
        <p:nvSpPr>
          <p:cNvPr id="249" name="Google Shape;249;p28"/>
          <p:cNvSpPr txBox="1"/>
          <p:nvPr/>
        </p:nvSpPr>
        <p:spPr>
          <a:xfrm>
            <a:off x="302552" y="1384988"/>
            <a:ext cx="2341800" cy="2201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800" dirty="0">
                <a:solidFill>
                  <a:schemeClr val="accent1"/>
                </a:solidFill>
                <a:latin typeface="Oswald"/>
                <a:ea typeface="Oswald"/>
                <a:cs typeface="Oswald"/>
                <a:sym typeface="Oswald"/>
              </a:rPr>
              <a:t>Vineyards</a:t>
            </a:r>
            <a:endParaRPr sz="1800" dirty="0">
              <a:solidFill>
                <a:schemeClr val="accent1"/>
              </a:solidFill>
              <a:latin typeface="Oswald"/>
              <a:ea typeface="Oswald"/>
              <a:cs typeface="Oswald"/>
              <a:sym typeface="Oswald"/>
            </a:endParaRPr>
          </a:p>
          <a:p>
            <a:pPr marL="0" lvl="0" indent="0" algn="l" rtl="0">
              <a:lnSpc>
                <a:spcPct val="150000"/>
              </a:lnSpc>
              <a:spcBef>
                <a:spcPts val="0"/>
              </a:spcBef>
              <a:spcAft>
                <a:spcPts val="0"/>
              </a:spcAft>
              <a:buNone/>
            </a:pPr>
            <a:r>
              <a:rPr lang="en" sz="1200" i="1" dirty="0">
                <a:solidFill>
                  <a:schemeClr val="dk2"/>
                </a:solidFill>
                <a:latin typeface="Open Sans"/>
                <a:ea typeface="Open Sans"/>
                <a:cs typeface="Open Sans"/>
                <a:sym typeface="Open Sans"/>
              </a:rPr>
              <a:t>Factors that affect wine price</a:t>
            </a:r>
            <a:br>
              <a:rPr lang="en" sz="1200" i="1" dirty="0">
                <a:solidFill>
                  <a:schemeClr val="dk2"/>
                </a:solidFill>
                <a:latin typeface="Open Sans"/>
                <a:ea typeface="Open Sans"/>
                <a:cs typeface="Open Sans"/>
                <a:sym typeface="Open Sans"/>
              </a:rPr>
            </a:br>
            <a:endParaRPr sz="1200" i="1"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Decide what grapes to cultivate</a:t>
            </a:r>
            <a:endParaRPr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Country / Province</a:t>
            </a:r>
            <a:endParaRPr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Variety (e.g. Pinot Noir)</a:t>
            </a:r>
            <a:endParaRPr dirty="0">
              <a:solidFill>
                <a:schemeClr val="dk2"/>
              </a:solidFill>
              <a:latin typeface="Open Sans"/>
              <a:ea typeface="Open Sans"/>
              <a:cs typeface="Open Sans"/>
              <a:sym typeface="Open Sans"/>
            </a:endParaRPr>
          </a:p>
        </p:txBody>
      </p:sp>
      <p:pic>
        <p:nvPicPr>
          <p:cNvPr id="250" name="Google Shape;250;p28"/>
          <p:cNvPicPr preferRelativeResize="0"/>
          <p:nvPr/>
        </p:nvPicPr>
        <p:blipFill>
          <a:blip r:embed="rId5">
            <a:alphaModFix/>
          </a:blip>
          <a:stretch>
            <a:fillRect/>
          </a:stretch>
        </p:blipFill>
        <p:spPr>
          <a:xfrm>
            <a:off x="6663247" y="3698850"/>
            <a:ext cx="1196403" cy="1139200"/>
          </a:xfrm>
          <a:prstGeom prst="rect">
            <a:avLst/>
          </a:prstGeom>
          <a:noFill/>
          <a:ln>
            <a:noFill/>
          </a:ln>
        </p:spPr>
      </p:pic>
      <p:sp>
        <p:nvSpPr>
          <p:cNvPr id="251" name="Google Shape;251;p28"/>
          <p:cNvSpPr txBox="1"/>
          <p:nvPr/>
        </p:nvSpPr>
        <p:spPr>
          <a:xfrm>
            <a:off x="6038475" y="1382850"/>
            <a:ext cx="3000000" cy="2201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800" dirty="0">
                <a:solidFill>
                  <a:schemeClr val="accent1"/>
                </a:solidFill>
                <a:latin typeface="Oswald"/>
                <a:ea typeface="Oswald"/>
                <a:cs typeface="Oswald"/>
                <a:sym typeface="Oswald"/>
              </a:rPr>
              <a:t>Retailers</a:t>
            </a:r>
            <a:endParaRPr sz="1800" dirty="0">
              <a:solidFill>
                <a:schemeClr val="accent1"/>
              </a:solidFill>
              <a:latin typeface="Oswald"/>
              <a:ea typeface="Oswald"/>
              <a:cs typeface="Oswald"/>
              <a:sym typeface="Oswald"/>
            </a:endParaRPr>
          </a:p>
          <a:p>
            <a:pPr marL="0" lvl="0" indent="0" algn="l" rtl="0">
              <a:lnSpc>
                <a:spcPct val="150000"/>
              </a:lnSpc>
              <a:spcBef>
                <a:spcPts val="0"/>
              </a:spcBef>
              <a:spcAft>
                <a:spcPts val="0"/>
              </a:spcAft>
              <a:buNone/>
            </a:pPr>
            <a:r>
              <a:rPr lang="en" sz="1200" i="1" dirty="0">
                <a:solidFill>
                  <a:schemeClr val="dk2"/>
                </a:solidFill>
                <a:latin typeface="Open Sans"/>
                <a:ea typeface="Open Sans"/>
                <a:cs typeface="Open Sans"/>
                <a:sym typeface="Open Sans"/>
              </a:rPr>
              <a:t>Inventory Management</a:t>
            </a:r>
            <a:br>
              <a:rPr lang="en" sz="1200" i="1" dirty="0">
                <a:solidFill>
                  <a:schemeClr val="dk2"/>
                </a:solidFill>
                <a:latin typeface="Open Sans"/>
                <a:ea typeface="Open Sans"/>
                <a:cs typeface="Open Sans"/>
                <a:sym typeface="Open Sans"/>
              </a:rPr>
            </a:br>
            <a:endParaRPr sz="1200" i="1"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Decide which wines to market</a:t>
            </a:r>
            <a:endParaRPr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Causal Analysis</a:t>
            </a:r>
            <a:endParaRPr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Interplay of various factors (e.g. origin with vintage)</a:t>
            </a:r>
            <a:endParaRPr dirty="0">
              <a:solidFill>
                <a:schemeClr val="dk2"/>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g11591c99f62_0_3"/>
          <p:cNvPicPr preferRelativeResize="0"/>
          <p:nvPr/>
        </p:nvPicPr>
        <p:blipFill>
          <a:blip r:embed="rId3">
            <a:alphaModFix/>
          </a:blip>
          <a:stretch>
            <a:fillRect/>
          </a:stretch>
        </p:blipFill>
        <p:spPr>
          <a:xfrm rot="5400000">
            <a:off x="6709050" y="621475"/>
            <a:ext cx="1737076" cy="2362925"/>
          </a:xfrm>
          <a:prstGeom prst="rect">
            <a:avLst/>
          </a:prstGeom>
          <a:noFill/>
          <a:ln w="19050" cap="flat" cmpd="sng">
            <a:solidFill>
              <a:schemeClr val="dk2"/>
            </a:solidFill>
            <a:prstDash val="solid"/>
            <a:round/>
            <a:headEnd type="none" w="sm" len="sm"/>
            <a:tailEnd type="none" w="sm" len="sm"/>
          </a:ln>
        </p:spPr>
      </p:pic>
      <p:pic>
        <p:nvPicPr>
          <p:cNvPr id="271" name="Google Shape;271;g11591c99f62_0_3"/>
          <p:cNvPicPr preferRelativeResize="0"/>
          <p:nvPr/>
        </p:nvPicPr>
        <p:blipFill>
          <a:blip r:embed="rId4">
            <a:alphaModFix/>
          </a:blip>
          <a:stretch>
            <a:fillRect/>
          </a:stretch>
        </p:blipFill>
        <p:spPr>
          <a:xfrm>
            <a:off x="6396125" y="2987700"/>
            <a:ext cx="2362925" cy="1747500"/>
          </a:xfrm>
          <a:prstGeom prst="rect">
            <a:avLst/>
          </a:prstGeom>
          <a:noFill/>
          <a:ln w="19050" cap="flat" cmpd="sng">
            <a:solidFill>
              <a:schemeClr val="dk2"/>
            </a:solidFill>
            <a:prstDash val="solid"/>
            <a:round/>
            <a:headEnd type="none" w="sm" len="sm"/>
            <a:tailEnd type="none" w="sm" len="sm"/>
          </a:ln>
        </p:spPr>
      </p:pic>
      <p:sp>
        <p:nvSpPr>
          <p:cNvPr id="272" name="Google Shape;272;g11591c99f62_0_3"/>
          <p:cNvSpPr/>
          <p:nvPr/>
        </p:nvSpPr>
        <p:spPr>
          <a:xfrm>
            <a:off x="0" y="3396000"/>
            <a:ext cx="4619400" cy="174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3" name="Google Shape;273;g11591c99f62_0_3"/>
          <p:cNvPicPr preferRelativeResize="0"/>
          <p:nvPr/>
        </p:nvPicPr>
        <p:blipFill>
          <a:blip r:embed="rId5">
            <a:alphaModFix/>
          </a:blip>
          <a:stretch>
            <a:fillRect/>
          </a:stretch>
        </p:blipFill>
        <p:spPr>
          <a:xfrm>
            <a:off x="155048" y="1558738"/>
            <a:ext cx="5687101" cy="2335925"/>
          </a:xfrm>
          <a:prstGeom prst="rect">
            <a:avLst/>
          </a:prstGeom>
          <a:noFill/>
          <a:ln w="19050" cap="flat" cmpd="sng">
            <a:solidFill>
              <a:schemeClr val="dk2"/>
            </a:solidFill>
            <a:prstDash val="solid"/>
            <a:round/>
            <a:headEnd type="none" w="sm" len="sm"/>
            <a:tailEnd type="none" w="sm" len="sm"/>
          </a:ln>
        </p:spPr>
      </p:pic>
      <p:sp>
        <p:nvSpPr>
          <p:cNvPr id="274" name="Google Shape;274;g11591c99f62_0_3"/>
          <p:cNvSpPr txBox="1">
            <a:spLocks noGrp="1"/>
          </p:cNvSpPr>
          <p:nvPr>
            <p:ph type="title"/>
          </p:nvPr>
        </p:nvSpPr>
        <p:spPr>
          <a:xfrm>
            <a:off x="93925" y="292401"/>
            <a:ext cx="3621000" cy="6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Data Exploration</a:t>
            </a:r>
            <a:endParaRPr sz="4000"/>
          </a:p>
        </p:txBody>
      </p:sp>
      <p:sp>
        <p:nvSpPr>
          <p:cNvPr id="275" name="Google Shape;275;g11591c99f62_0_3"/>
          <p:cNvSpPr txBox="1">
            <a:spLocks noGrp="1"/>
          </p:cNvSpPr>
          <p:nvPr>
            <p:ph type="subTitle" idx="1"/>
          </p:nvPr>
        </p:nvSpPr>
        <p:spPr>
          <a:xfrm>
            <a:off x="155050" y="982298"/>
            <a:ext cx="36195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Dataset:</a:t>
            </a:r>
            <a:r>
              <a:rPr lang="en"/>
              <a:t> Wine Enthusiast Kaggle </a:t>
            </a:r>
            <a:r>
              <a:rPr lang="en" u="sng">
                <a:solidFill>
                  <a:schemeClr val="hlink"/>
                </a:solidFill>
                <a:hlinkClick r:id="rId6"/>
              </a:rPr>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591c99f62_0_26"/>
          <p:cNvSpPr/>
          <p:nvPr/>
        </p:nvSpPr>
        <p:spPr>
          <a:xfrm>
            <a:off x="0" y="3396000"/>
            <a:ext cx="4619400" cy="174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11591c99f62_0_26"/>
          <p:cNvSpPr txBox="1">
            <a:spLocks noGrp="1"/>
          </p:cNvSpPr>
          <p:nvPr>
            <p:ph type="title"/>
          </p:nvPr>
        </p:nvSpPr>
        <p:spPr>
          <a:xfrm>
            <a:off x="193300" y="141250"/>
            <a:ext cx="4377300" cy="6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Data Pre-Processing</a:t>
            </a:r>
            <a:endParaRPr sz="3400"/>
          </a:p>
        </p:txBody>
      </p:sp>
      <p:sp>
        <p:nvSpPr>
          <p:cNvPr id="282" name="Google Shape;282;g11591c99f62_0_26"/>
          <p:cNvSpPr/>
          <p:nvPr/>
        </p:nvSpPr>
        <p:spPr>
          <a:xfrm>
            <a:off x="6909175" y="1667775"/>
            <a:ext cx="1215300" cy="933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Full Pipeline</a:t>
            </a:r>
            <a:endParaRPr>
              <a:solidFill>
                <a:schemeClr val="lt1"/>
              </a:solidFill>
            </a:endParaRPr>
          </a:p>
        </p:txBody>
      </p:sp>
      <p:sp>
        <p:nvSpPr>
          <p:cNvPr id="283" name="Google Shape;283;g11591c99f62_0_26"/>
          <p:cNvSpPr/>
          <p:nvPr/>
        </p:nvSpPr>
        <p:spPr>
          <a:xfrm rot="5400000">
            <a:off x="7236025" y="2756875"/>
            <a:ext cx="561600" cy="325500"/>
          </a:xfrm>
          <a:prstGeom prst="rightArrow">
            <a:avLst>
              <a:gd name="adj1" fmla="val 50000"/>
              <a:gd name="adj2"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11591c99f62_0_26"/>
          <p:cNvSpPr/>
          <p:nvPr/>
        </p:nvSpPr>
        <p:spPr>
          <a:xfrm>
            <a:off x="145975" y="853500"/>
            <a:ext cx="5469000" cy="38487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g11591c99f62_0_26"/>
          <p:cNvCxnSpPr/>
          <p:nvPr/>
        </p:nvCxnSpPr>
        <p:spPr>
          <a:xfrm>
            <a:off x="5335300" y="954150"/>
            <a:ext cx="1582200" cy="695700"/>
          </a:xfrm>
          <a:prstGeom prst="straightConnector1">
            <a:avLst/>
          </a:prstGeom>
          <a:noFill/>
          <a:ln w="9525" cap="flat" cmpd="sng">
            <a:solidFill>
              <a:schemeClr val="dk2"/>
            </a:solidFill>
            <a:prstDash val="dashDot"/>
            <a:round/>
            <a:headEnd type="none" w="med" len="med"/>
            <a:tailEnd type="none" w="med" len="med"/>
          </a:ln>
        </p:spPr>
      </p:cxnSp>
      <p:cxnSp>
        <p:nvCxnSpPr>
          <p:cNvPr id="286" name="Google Shape;286;g11591c99f62_0_26"/>
          <p:cNvCxnSpPr/>
          <p:nvPr/>
        </p:nvCxnSpPr>
        <p:spPr>
          <a:xfrm rot="10800000" flipH="1">
            <a:off x="5456575" y="2604075"/>
            <a:ext cx="1451100" cy="1908300"/>
          </a:xfrm>
          <a:prstGeom prst="straightConnector1">
            <a:avLst/>
          </a:prstGeom>
          <a:noFill/>
          <a:ln w="9525" cap="flat" cmpd="sng">
            <a:solidFill>
              <a:schemeClr val="dk2"/>
            </a:solidFill>
            <a:prstDash val="dashDot"/>
            <a:round/>
            <a:headEnd type="none" w="med" len="med"/>
            <a:tailEnd type="none" w="med" len="med"/>
          </a:ln>
        </p:spPr>
      </p:cxnSp>
      <p:sp>
        <p:nvSpPr>
          <p:cNvPr id="287" name="Google Shape;287;g11591c99f62_0_26"/>
          <p:cNvSpPr/>
          <p:nvPr/>
        </p:nvSpPr>
        <p:spPr>
          <a:xfrm>
            <a:off x="394350" y="1036525"/>
            <a:ext cx="1389000" cy="1077900"/>
          </a:xfrm>
          <a:prstGeom prst="roundRect">
            <a:avLst>
              <a:gd name="adj" fmla="val 16667"/>
            </a:avLst>
          </a:prstGeom>
          <a:solidFill>
            <a:srgbClr val="B03D6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br>
              <a:rPr lang="en" sz="1200" b="1" u="sng">
                <a:solidFill>
                  <a:schemeClr val="lt1"/>
                </a:solidFill>
              </a:rPr>
            </a:br>
            <a:r>
              <a:rPr lang="en" sz="1100" b="1">
                <a:solidFill>
                  <a:schemeClr val="lt1"/>
                </a:solidFill>
              </a:rPr>
              <a:t>Description</a:t>
            </a:r>
            <a:endParaRPr sz="11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NLP binary vectorizer using key wine attributes</a:t>
            </a:r>
            <a:endParaRPr sz="900">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endParaRPr sz="1000">
              <a:solidFill>
                <a:schemeClr val="lt1"/>
              </a:solidFill>
            </a:endParaRPr>
          </a:p>
        </p:txBody>
      </p:sp>
      <p:sp>
        <p:nvSpPr>
          <p:cNvPr id="288" name="Google Shape;288;g11591c99f62_0_26"/>
          <p:cNvSpPr/>
          <p:nvPr/>
        </p:nvSpPr>
        <p:spPr>
          <a:xfrm>
            <a:off x="394350" y="2213250"/>
            <a:ext cx="1454100" cy="8793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br>
              <a:rPr lang="en" sz="1200" b="1" u="sng">
                <a:solidFill>
                  <a:schemeClr val="lt1"/>
                </a:solidFill>
              </a:rPr>
            </a:br>
            <a:r>
              <a:rPr lang="en" sz="1200" b="1">
                <a:solidFill>
                  <a:schemeClr val="lt1"/>
                </a:solidFill>
              </a:rPr>
              <a:t>Title</a:t>
            </a:r>
            <a:endParaRPr sz="12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Extract year, impute mean</a:t>
            </a:r>
            <a:endParaRPr sz="900">
              <a:solidFill>
                <a:schemeClr val="lt1"/>
              </a:solidFill>
            </a:endParaRPr>
          </a:p>
          <a:p>
            <a:pPr marL="0" lvl="0" indent="0" algn="l" rtl="0">
              <a:spcBef>
                <a:spcPts val="0"/>
              </a:spcBef>
              <a:spcAft>
                <a:spcPts val="0"/>
              </a:spcAft>
              <a:buNone/>
            </a:pPr>
            <a:endParaRPr sz="1000">
              <a:solidFill>
                <a:schemeClr val="lt1"/>
              </a:solidFill>
            </a:endParaRPr>
          </a:p>
          <a:p>
            <a:pPr marL="0" lvl="0" indent="0" algn="l" rtl="0">
              <a:spcBef>
                <a:spcPts val="0"/>
              </a:spcBef>
              <a:spcAft>
                <a:spcPts val="0"/>
              </a:spcAft>
              <a:buNone/>
            </a:pPr>
            <a:endParaRPr sz="1000">
              <a:solidFill>
                <a:schemeClr val="lt1"/>
              </a:solidFill>
            </a:endParaRPr>
          </a:p>
        </p:txBody>
      </p:sp>
      <p:sp>
        <p:nvSpPr>
          <p:cNvPr id="289" name="Google Shape;289;g11591c99f62_0_26"/>
          <p:cNvSpPr/>
          <p:nvPr/>
        </p:nvSpPr>
        <p:spPr>
          <a:xfrm>
            <a:off x="2485613" y="1260777"/>
            <a:ext cx="2147400" cy="17475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Province, Variety, Region 1</a:t>
            </a:r>
            <a:endParaRPr sz="1200" b="1">
              <a:solidFill>
                <a:schemeClr val="lt1"/>
              </a:solidFill>
            </a:endParaRPr>
          </a:p>
          <a:p>
            <a:pPr marL="0" lvl="0" indent="0" algn="l" rtl="0">
              <a:spcBef>
                <a:spcPts val="0"/>
              </a:spcBef>
              <a:spcAft>
                <a:spcPts val="0"/>
              </a:spcAft>
              <a:buNone/>
            </a:pPr>
            <a:endParaRPr sz="1200" u="sng">
              <a:solidFill>
                <a:schemeClr val="lt1"/>
              </a:solidFill>
            </a:endParaRPr>
          </a:p>
          <a:p>
            <a:pPr marL="0" lvl="0" indent="0" algn="l" rtl="0">
              <a:spcBef>
                <a:spcPts val="0"/>
              </a:spcBef>
              <a:spcAft>
                <a:spcPts val="0"/>
              </a:spcAft>
              <a:buNone/>
            </a:pPr>
            <a:r>
              <a:rPr lang="en" sz="1000">
                <a:solidFill>
                  <a:schemeClr val="lt1"/>
                </a:solidFill>
              </a:rPr>
              <a:t>Method: Kept top 20 by frequency, mapped rest to ‘Other’, OH encoded</a:t>
            </a:r>
            <a:endParaRPr sz="1000">
              <a:solidFill>
                <a:schemeClr val="lt1"/>
              </a:solidFill>
            </a:endParaRPr>
          </a:p>
          <a:p>
            <a:pPr marL="0" lvl="0" indent="0" algn="l" rtl="0">
              <a:spcBef>
                <a:spcPts val="0"/>
              </a:spcBef>
              <a:spcAft>
                <a:spcPts val="0"/>
              </a:spcAft>
              <a:buNone/>
            </a:pPr>
            <a:endParaRPr sz="1000">
              <a:solidFill>
                <a:schemeClr val="lt1"/>
              </a:solidFill>
            </a:endParaRPr>
          </a:p>
          <a:p>
            <a:pPr marL="0" lvl="0" indent="0" algn="l" rtl="0">
              <a:spcBef>
                <a:spcPts val="0"/>
              </a:spcBef>
              <a:spcAft>
                <a:spcPts val="0"/>
              </a:spcAft>
              <a:buNone/>
            </a:pPr>
            <a:endParaRPr sz="1000">
              <a:solidFill>
                <a:schemeClr val="lt1"/>
              </a:solidFill>
            </a:endParaRPr>
          </a:p>
          <a:p>
            <a:pPr marL="0" lvl="0" indent="0" algn="l" rtl="0">
              <a:spcBef>
                <a:spcPts val="0"/>
              </a:spcBef>
              <a:spcAft>
                <a:spcPts val="0"/>
              </a:spcAft>
              <a:buNone/>
            </a:pPr>
            <a:endParaRPr sz="1000">
              <a:solidFill>
                <a:schemeClr val="lt1"/>
              </a:solidFill>
            </a:endParaRPr>
          </a:p>
        </p:txBody>
      </p:sp>
      <p:sp>
        <p:nvSpPr>
          <p:cNvPr id="290" name="Google Shape;290;g11591c99f62_0_26"/>
          <p:cNvSpPr/>
          <p:nvPr/>
        </p:nvSpPr>
        <p:spPr>
          <a:xfrm>
            <a:off x="330300" y="3191375"/>
            <a:ext cx="1517100" cy="13278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Taster</a:t>
            </a:r>
            <a:endParaRPr sz="12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Kept top 5 by frequency, mapped rest to ‘Other’, OH encoded</a:t>
            </a:r>
            <a:endParaRPr sz="1000">
              <a:solidFill>
                <a:schemeClr val="lt1"/>
              </a:solidFill>
            </a:endParaRPr>
          </a:p>
          <a:p>
            <a:pPr marL="0" lvl="0" indent="0" algn="l" rtl="0">
              <a:spcBef>
                <a:spcPts val="0"/>
              </a:spcBef>
              <a:spcAft>
                <a:spcPts val="0"/>
              </a:spcAft>
              <a:buNone/>
            </a:pPr>
            <a:endParaRPr sz="1000">
              <a:solidFill>
                <a:schemeClr val="lt1"/>
              </a:solidFill>
            </a:endParaRPr>
          </a:p>
        </p:txBody>
      </p:sp>
      <p:sp>
        <p:nvSpPr>
          <p:cNvPr id="291" name="Google Shape;291;g11591c99f62_0_26"/>
          <p:cNvSpPr/>
          <p:nvPr/>
        </p:nvSpPr>
        <p:spPr>
          <a:xfrm>
            <a:off x="3835375" y="3210575"/>
            <a:ext cx="1454100" cy="12894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Region 2</a:t>
            </a:r>
            <a:endParaRPr sz="12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Binary missing value indicator</a:t>
            </a:r>
            <a:endParaRPr sz="900">
              <a:solidFill>
                <a:schemeClr val="lt1"/>
              </a:solidFill>
            </a:endParaRPr>
          </a:p>
          <a:p>
            <a:pPr marL="0" lvl="0" indent="0" algn="l" rtl="0">
              <a:spcBef>
                <a:spcPts val="0"/>
              </a:spcBef>
              <a:spcAft>
                <a:spcPts val="0"/>
              </a:spcAft>
              <a:buNone/>
            </a:pPr>
            <a:endParaRPr sz="1000">
              <a:solidFill>
                <a:schemeClr val="lt1"/>
              </a:solidFill>
            </a:endParaRPr>
          </a:p>
        </p:txBody>
      </p:sp>
      <p:sp>
        <p:nvSpPr>
          <p:cNvPr id="292" name="Google Shape;292;g11591c99f62_0_26"/>
          <p:cNvSpPr/>
          <p:nvPr/>
        </p:nvSpPr>
        <p:spPr>
          <a:xfrm>
            <a:off x="2067375" y="3210575"/>
            <a:ext cx="1548000" cy="12894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Country</a:t>
            </a:r>
            <a:endParaRPr sz="12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Kept top 10 by frequency, mapped rest to ‘Other’, OH encoded</a:t>
            </a:r>
            <a:endParaRPr sz="900">
              <a:solidFill>
                <a:schemeClr val="lt1"/>
              </a:solidFill>
            </a:endParaRPr>
          </a:p>
          <a:p>
            <a:pPr marL="0" lvl="0" indent="0" algn="l" rtl="0">
              <a:spcBef>
                <a:spcPts val="0"/>
              </a:spcBef>
              <a:spcAft>
                <a:spcPts val="0"/>
              </a:spcAft>
              <a:buNone/>
            </a:pPr>
            <a:endParaRPr sz="1000">
              <a:solidFill>
                <a:schemeClr val="lt1"/>
              </a:solidFill>
            </a:endParaRPr>
          </a:p>
        </p:txBody>
      </p:sp>
      <p:sp>
        <p:nvSpPr>
          <p:cNvPr id="293" name="Google Shape;293;g11591c99f62_0_26"/>
          <p:cNvSpPr txBox="1"/>
          <p:nvPr/>
        </p:nvSpPr>
        <p:spPr>
          <a:xfrm>
            <a:off x="5974825" y="141250"/>
            <a:ext cx="976500" cy="4002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Raw Data</a:t>
            </a:r>
            <a:endParaRPr>
              <a:latin typeface="Open Sans"/>
              <a:ea typeface="Open Sans"/>
              <a:cs typeface="Open Sans"/>
              <a:sym typeface="Open Sans"/>
            </a:endParaRPr>
          </a:p>
        </p:txBody>
      </p:sp>
      <p:sp>
        <p:nvSpPr>
          <p:cNvPr id="294" name="Google Shape;294;g11591c99f62_0_26"/>
          <p:cNvSpPr txBox="1"/>
          <p:nvPr/>
        </p:nvSpPr>
        <p:spPr>
          <a:xfrm>
            <a:off x="6608025" y="3238175"/>
            <a:ext cx="1917000" cy="569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Pre-Processed Data</a:t>
            </a:r>
            <a:endParaRPr>
              <a:latin typeface="Open Sans"/>
              <a:ea typeface="Open Sans"/>
              <a:cs typeface="Open Sans"/>
              <a:sym typeface="Open Sans"/>
            </a:endParaRPr>
          </a:p>
          <a:p>
            <a:pPr marL="0" lvl="0" indent="0" algn="ctr" rtl="0">
              <a:spcBef>
                <a:spcPts val="0"/>
              </a:spcBef>
              <a:spcAft>
                <a:spcPts val="0"/>
              </a:spcAft>
              <a:buNone/>
            </a:pPr>
            <a:r>
              <a:rPr lang="en" sz="1100">
                <a:latin typeface="Open Sans"/>
                <a:ea typeface="Open Sans"/>
                <a:cs typeface="Open Sans"/>
                <a:sym typeface="Open Sans"/>
              </a:rPr>
              <a:t>Shape: (78058, 262)</a:t>
            </a:r>
            <a:endParaRPr sz="1100">
              <a:latin typeface="Open Sans"/>
              <a:ea typeface="Open Sans"/>
              <a:cs typeface="Open Sans"/>
              <a:sym typeface="Open Sans"/>
            </a:endParaRPr>
          </a:p>
        </p:txBody>
      </p:sp>
      <p:sp>
        <p:nvSpPr>
          <p:cNvPr id="295" name="Google Shape;295;g11591c99f62_0_26"/>
          <p:cNvSpPr/>
          <p:nvPr/>
        </p:nvSpPr>
        <p:spPr>
          <a:xfrm rot="2698815">
            <a:off x="7519185" y="4050210"/>
            <a:ext cx="615395" cy="226133"/>
          </a:xfrm>
          <a:prstGeom prst="rightArrow">
            <a:avLst>
              <a:gd name="adj1" fmla="val 50000"/>
              <a:gd name="adj2"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11591c99f62_0_26"/>
          <p:cNvSpPr txBox="1"/>
          <p:nvPr/>
        </p:nvSpPr>
        <p:spPr>
          <a:xfrm>
            <a:off x="6000749" y="4519175"/>
            <a:ext cx="1389000" cy="3693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Open Sans"/>
                <a:ea typeface="Open Sans"/>
                <a:cs typeface="Open Sans"/>
                <a:sym typeface="Open Sans"/>
              </a:rPr>
              <a:t>Min-max Scaling</a:t>
            </a:r>
            <a:endParaRPr sz="1200">
              <a:latin typeface="Open Sans"/>
              <a:ea typeface="Open Sans"/>
              <a:cs typeface="Open Sans"/>
              <a:sym typeface="Open Sans"/>
            </a:endParaRPr>
          </a:p>
        </p:txBody>
      </p:sp>
      <p:sp>
        <p:nvSpPr>
          <p:cNvPr id="297" name="Google Shape;297;g11591c99f62_0_26"/>
          <p:cNvSpPr/>
          <p:nvPr/>
        </p:nvSpPr>
        <p:spPr>
          <a:xfrm rot="8103555">
            <a:off x="6840923" y="4050305"/>
            <a:ext cx="615395" cy="226133"/>
          </a:xfrm>
          <a:prstGeom prst="rightArrow">
            <a:avLst>
              <a:gd name="adj1" fmla="val 50000"/>
              <a:gd name="adj2"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11591c99f62_0_26"/>
          <p:cNvSpPr txBox="1"/>
          <p:nvPr/>
        </p:nvSpPr>
        <p:spPr>
          <a:xfrm>
            <a:off x="7580550" y="4518975"/>
            <a:ext cx="1454100" cy="3693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Open Sans"/>
                <a:ea typeface="Open Sans"/>
                <a:cs typeface="Open Sans"/>
                <a:sym typeface="Open Sans"/>
              </a:rPr>
              <a:t>Z-Standardization</a:t>
            </a:r>
            <a:endParaRPr sz="1200">
              <a:latin typeface="Open Sans"/>
              <a:ea typeface="Open Sans"/>
              <a:cs typeface="Open Sans"/>
              <a:sym typeface="Open Sans"/>
            </a:endParaRPr>
          </a:p>
        </p:txBody>
      </p:sp>
      <p:sp>
        <p:nvSpPr>
          <p:cNvPr id="299" name="Google Shape;299;g11591c99f62_0_26"/>
          <p:cNvSpPr/>
          <p:nvPr/>
        </p:nvSpPr>
        <p:spPr>
          <a:xfrm rot="5400000">
            <a:off x="7397425" y="1343647"/>
            <a:ext cx="238800" cy="325500"/>
          </a:xfrm>
          <a:prstGeom prst="rightArrow">
            <a:avLst>
              <a:gd name="adj1" fmla="val 50000"/>
              <a:gd name="adj2"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g11591c99f62_0_26"/>
          <p:cNvSpPr txBox="1"/>
          <p:nvPr/>
        </p:nvSpPr>
        <p:spPr>
          <a:xfrm>
            <a:off x="6951325" y="750875"/>
            <a:ext cx="1131000" cy="569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Drop Nulls </a:t>
            </a:r>
            <a:r>
              <a:rPr lang="en" sz="1100">
                <a:latin typeface="Open Sans"/>
                <a:ea typeface="Open Sans"/>
                <a:cs typeface="Open Sans"/>
                <a:sym typeface="Open Sans"/>
              </a:rPr>
              <a:t>(Price)</a:t>
            </a:r>
            <a:endParaRPr sz="1100">
              <a:latin typeface="Open Sans"/>
              <a:ea typeface="Open Sans"/>
              <a:cs typeface="Open Sans"/>
              <a:sym typeface="Open Sans"/>
            </a:endParaRPr>
          </a:p>
        </p:txBody>
      </p:sp>
      <p:sp>
        <p:nvSpPr>
          <p:cNvPr id="301" name="Google Shape;301;g11591c99f62_0_26"/>
          <p:cNvSpPr/>
          <p:nvPr/>
        </p:nvSpPr>
        <p:spPr>
          <a:xfrm rot="5400000">
            <a:off x="7125025" y="181550"/>
            <a:ext cx="437400" cy="619200"/>
          </a:xfrm>
          <a:prstGeom prst="bentArrow">
            <a:avLst>
              <a:gd name="adj1" fmla="val 25000"/>
              <a:gd name="adj2" fmla="val 25000"/>
              <a:gd name="adj3" fmla="val 25000"/>
              <a:gd name="adj4" fmla="val 49416"/>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114706acd0d_0_12"/>
          <p:cNvSpPr/>
          <p:nvPr/>
        </p:nvSpPr>
        <p:spPr>
          <a:xfrm>
            <a:off x="6915000" y="4070100"/>
            <a:ext cx="2229000" cy="1073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114706acd0d_0_12"/>
          <p:cNvSpPr txBox="1">
            <a:spLocks noGrp="1"/>
          </p:cNvSpPr>
          <p:nvPr>
            <p:ph type="title"/>
          </p:nvPr>
        </p:nvSpPr>
        <p:spPr>
          <a:xfrm>
            <a:off x="1108950" y="175250"/>
            <a:ext cx="6926100" cy="5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3300"/>
              <a:t>Modeling Exploration</a:t>
            </a:r>
            <a:endParaRPr sz="3300"/>
          </a:p>
        </p:txBody>
      </p:sp>
      <p:graphicFrame>
        <p:nvGraphicFramePr>
          <p:cNvPr id="308" name="Google Shape;308;g114706acd0d_0_12"/>
          <p:cNvGraphicFramePr/>
          <p:nvPr/>
        </p:nvGraphicFramePr>
        <p:xfrm>
          <a:off x="2854400" y="935088"/>
          <a:ext cx="6186525" cy="3722300"/>
        </p:xfrm>
        <a:graphic>
          <a:graphicData uri="http://schemas.openxmlformats.org/drawingml/2006/table">
            <a:tbl>
              <a:tblPr>
                <a:noFill/>
                <a:tableStyleId>{2538CF5F-EEF9-4324-B1EF-15CB45410103}</a:tableStyleId>
              </a:tblPr>
              <a:tblGrid>
                <a:gridCol w="1110025">
                  <a:extLst>
                    <a:ext uri="{9D8B030D-6E8A-4147-A177-3AD203B41FA5}">
                      <a16:colId xmlns:a16="http://schemas.microsoft.com/office/drawing/2014/main" val="20000"/>
                    </a:ext>
                  </a:extLst>
                </a:gridCol>
                <a:gridCol w="1364600">
                  <a:extLst>
                    <a:ext uri="{9D8B030D-6E8A-4147-A177-3AD203B41FA5}">
                      <a16:colId xmlns:a16="http://schemas.microsoft.com/office/drawing/2014/main" val="20001"/>
                    </a:ext>
                  </a:extLst>
                </a:gridCol>
                <a:gridCol w="1237300">
                  <a:extLst>
                    <a:ext uri="{9D8B030D-6E8A-4147-A177-3AD203B41FA5}">
                      <a16:colId xmlns:a16="http://schemas.microsoft.com/office/drawing/2014/main" val="20002"/>
                    </a:ext>
                  </a:extLst>
                </a:gridCol>
                <a:gridCol w="1237300">
                  <a:extLst>
                    <a:ext uri="{9D8B030D-6E8A-4147-A177-3AD203B41FA5}">
                      <a16:colId xmlns:a16="http://schemas.microsoft.com/office/drawing/2014/main" val="20003"/>
                    </a:ext>
                  </a:extLst>
                </a:gridCol>
                <a:gridCol w="1237300">
                  <a:extLst>
                    <a:ext uri="{9D8B030D-6E8A-4147-A177-3AD203B41FA5}">
                      <a16:colId xmlns:a16="http://schemas.microsoft.com/office/drawing/2014/main" val="20004"/>
                    </a:ext>
                  </a:extLst>
                </a:gridCol>
              </a:tblGrid>
              <a:tr h="316100">
                <a:tc>
                  <a:txBody>
                    <a:bodyPr/>
                    <a:lstStyle/>
                    <a:p>
                      <a:pPr marL="0" lvl="0" indent="0" algn="l" rtl="0">
                        <a:spcBef>
                          <a:spcPts val="0"/>
                        </a:spcBef>
                        <a:spcAft>
                          <a:spcPts val="0"/>
                        </a:spcAft>
                        <a:buNone/>
                      </a:pPr>
                      <a:r>
                        <a:rPr lang="en" sz="1000" b="1"/>
                        <a:t>Model</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b="1"/>
                        <a:t>RMSE</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b="1"/>
                        <a:t>MAE</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b="1"/>
                        <a:t>Fitting Time</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b="1"/>
                        <a:t>Hyperparameters</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75650">
                <a:tc>
                  <a:txBody>
                    <a:bodyPr/>
                    <a:lstStyle/>
                    <a:p>
                      <a:pPr marL="0" lvl="0" indent="0" algn="l" rtl="0">
                        <a:spcBef>
                          <a:spcPts val="0"/>
                        </a:spcBef>
                        <a:spcAft>
                          <a:spcPts val="0"/>
                        </a:spcAft>
                        <a:buNone/>
                      </a:pPr>
                      <a:r>
                        <a:rPr lang="en" sz="1000"/>
                        <a:t>Linear Regression</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1.111e+12</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6.171e+11</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2 Seconds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N/A</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47200">
                <a:tc>
                  <a:txBody>
                    <a:bodyPr/>
                    <a:lstStyle/>
                    <a:p>
                      <a:pPr marL="0" lvl="0" indent="0" algn="l" rtl="0">
                        <a:spcBef>
                          <a:spcPts val="0"/>
                        </a:spcBef>
                        <a:spcAft>
                          <a:spcPts val="0"/>
                        </a:spcAft>
                        <a:buNone/>
                      </a:pPr>
                      <a:r>
                        <a:rPr lang="en" sz="1000"/>
                        <a:t>Decision Tree</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39.35</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16.56</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6 Seconds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Criterion:squared error, min_samples_split:2</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464600">
                <a:tc>
                  <a:txBody>
                    <a:bodyPr/>
                    <a:lstStyle/>
                    <a:p>
                      <a:pPr marL="0" lvl="0" indent="0" algn="l" rtl="0">
                        <a:spcBef>
                          <a:spcPts val="0"/>
                        </a:spcBef>
                        <a:spcAft>
                          <a:spcPts val="0"/>
                        </a:spcAft>
                        <a:buNone/>
                      </a:pPr>
                      <a:r>
                        <a:rPr lang="en" sz="1000"/>
                        <a:t>Random Forest</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30.85</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12.81</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~5 Minutes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Max_features:auto, n_estimators:100</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405675">
                <a:tc>
                  <a:txBody>
                    <a:bodyPr/>
                    <a:lstStyle/>
                    <a:p>
                      <a:pPr marL="0" lvl="0" indent="0" algn="l" rtl="0">
                        <a:spcBef>
                          <a:spcPts val="0"/>
                        </a:spcBef>
                        <a:spcAft>
                          <a:spcPts val="0"/>
                        </a:spcAft>
                        <a:buNone/>
                      </a:pPr>
                      <a:r>
                        <a:rPr lang="en" sz="1000"/>
                        <a:t>Support Vector Machine</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33.51</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13.42</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 Hours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kernel:linear</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491600">
                <a:tc>
                  <a:txBody>
                    <a:bodyPr/>
                    <a:lstStyle/>
                    <a:p>
                      <a:pPr marL="0" lvl="0" indent="0" algn="l" rtl="0">
                        <a:spcBef>
                          <a:spcPts val="0"/>
                        </a:spcBef>
                        <a:spcAft>
                          <a:spcPts val="0"/>
                        </a:spcAft>
                        <a:buNone/>
                      </a:pPr>
                      <a:r>
                        <a:rPr lang="en" sz="1000"/>
                        <a:t>Gradient Boosting</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29.70</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13.33</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~2 Minutes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Criterion:friedman_mse, </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603500">
                <a:tc>
                  <a:txBody>
                    <a:bodyPr/>
                    <a:lstStyle/>
                    <a:p>
                      <a:pPr marL="0" lvl="0" indent="0" algn="l" rtl="0">
                        <a:spcBef>
                          <a:spcPts val="0"/>
                        </a:spcBef>
                        <a:spcAft>
                          <a:spcPts val="0"/>
                        </a:spcAft>
                        <a:buNone/>
                      </a:pPr>
                      <a:r>
                        <a:rPr lang="en" sz="1000"/>
                        <a:t>MLP</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36.49</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21.55</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~5 Minutes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max_iter=500, hideen_layer_sizes:(100,</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09" name="Google Shape;309;g114706acd0d_0_12"/>
          <p:cNvSpPr/>
          <p:nvPr/>
        </p:nvSpPr>
        <p:spPr>
          <a:xfrm>
            <a:off x="140675" y="1771188"/>
            <a:ext cx="2489700" cy="160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dirty="0">
                <a:solidFill>
                  <a:srgbClr val="C0416E"/>
                </a:solidFill>
              </a:rPr>
              <a:t>Predictor Selection:</a:t>
            </a:r>
            <a:endParaRPr sz="1100" b="1" dirty="0">
              <a:solidFill>
                <a:srgbClr val="C0416E"/>
              </a:solidFill>
            </a:endParaRPr>
          </a:p>
          <a:p>
            <a:pPr marL="0" lvl="0" indent="0" algn="l" rtl="0">
              <a:spcBef>
                <a:spcPts val="0"/>
              </a:spcBef>
              <a:spcAft>
                <a:spcPts val="0"/>
              </a:spcAft>
              <a:buNone/>
            </a:pPr>
            <a:endParaRPr sz="1100" b="1" dirty="0">
              <a:solidFill>
                <a:srgbClr val="C0416E"/>
              </a:solidFill>
            </a:endParaRPr>
          </a:p>
          <a:p>
            <a:pPr marL="0" lvl="0" indent="0" algn="l" rtl="0">
              <a:spcBef>
                <a:spcPts val="0"/>
              </a:spcBef>
              <a:spcAft>
                <a:spcPts val="0"/>
              </a:spcAft>
              <a:buNone/>
            </a:pPr>
            <a:r>
              <a:rPr lang="en" sz="1100" dirty="0">
                <a:solidFill>
                  <a:srgbClr val="C0416E"/>
                </a:solidFill>
              </a:rPr>
              <a:t>As of now, using all predictors except price, sommelier description and winery name </a:t>
            </a:r>
            <a:endParaRPr sz="1100" dirty="0">
              <a:solidFill>
                <a:srgbClr val="C0416E"/>
              </a:solidFill>
            </a:endParaRPr>
          </a:p>
          <a:p>
            <a:pPr marL="0" lvl="0" indent="0" algn="l" rtl="0">
              <a:spcBef>
                <a:spcPts val="0"/>
              </a:spcBef>
              <a:spcAft>
                <a:spcPts val="0"/>
              </a:spcAft>
              <a:buNone/>
            </a:pPr>
            <a:endParaRPr sz="1100" dirty="0">
              <a:solidFill>
                <a:srgbClr val="C0416E"/>
              </a:solidFill>
            </a:endParaRPr>
          </a:p>
        </p:txBody>
      </p:sp>
      <p:pic>
        <p:nvPicPr>
          <p:cNvPr id="310" name="Google Shape;310;g114706acd0d_0_12"/>
          <p:cNvPicPr preferRelativeResize="0"/>
          <p:nvPr/>
        </p:nvPicPr>
        <p:blipFill>
          <a:blip r:embed="rId3">
            <a:alphaModFix/>
          </a:blip>
          <a:stretch>
            <a:fillRect/>
          </a:stretch>
        </p:blipFill>
        <p:spPr>
          <a:xfrm>
            <a:off x="1410987" y="3722975"/>
            <a:ext cx="982900" cy="982900"/>
          </a:xfrm>
          <a:prstGeom prst="rect">
            <a:avLst/>
          </a:prstGeom>
          <a:noFill/>
          <a:ln>
            <a:noFill/>
          </a:ln>
        </p:spPr>
      </p:pic>
      <p:pic>
        <p:nvPicPr>
          <p:cNvPr id="311" name="Google Shape;311;g114706acd0d_0_12"/>
          <p:cNvPicPr preferRelativeResize="0"/>
          <p:nvPr/>
        </p:nvPicPr>
        <p:blipFill>
          <a:blip r:embed="rId4">
            <a:alphaModFix/>
          </a:blip>
          <a:stretch>
            <a:fillRect/>
          </a:stretch>
        </p:blipFill>
        <p:spPr>
          <a:xfrm>
            <a:off x="223000" y="3771462"/>
            <a:ext cx="885950" cy="88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1591c99f62_1_2"/>
          <p:cNvSpPr/>
          <p:nvPr/>
        </p:nvSpPr>
        <p:spPr>
          <a:xfrm>
            <a:off x="7708650" y="4270825"/>
            <a:ext cx="1435500" cy="84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11591c99f62_1_2"/>
          <p:cNvSpPr txBox="1">
            <a:spLocks noGrp="1"/>
          </p:cNvSpPr>
          <p:nvPr>
            <p:ph type="title"/>
          </p:nvPr>
        </p:nvSpPr>
        <p:spPr>
          <a:xfrm>
            <a:off x="1108950" y="262675"/>
            <a:ext cx="69261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Causal Inference</a:t>
            </a:r>
            <a:endParaRPr/>
          </a:p>
        </p:txBody>
      </p:sp>
      <p:pic>
        <p:nvPicPr>
          <p:cNvPr id="318" name="Google Shape;318;g11591c99f62_1_2"/>
          <p:cNvPicPr preferRelativeResize="0"/>
          <p:nvPr/>
        </p:nvPicPr>
        <p:blipFill>
          <a:blip r:embed="rId3">
            <a:alphaModFix/>
          </a:blip>
          <a:stretch>
            <a:fillRect/>
          </a:stretch>
        </p:blipFill>
        <p:spPr>
          <a:xfrm>
            <a:off x="4147088" y="1193250"/>
            <a:ext cx="4716520" cy="3729350"/>
          </a:xfrm>
          <a:prstGeom prst="rect">
            <a:avLst/>
          </a:prstGeom>
          <a:noFill/>
          <a:ln>
            <a:noFill/>
          </a:ln>
        </p:spPr>
      </p:pic>
      <p:sp>
        <p:nvSpPr>
          <p:cNvPr id="319" name="Google Shape;319;g11591c99f62_1_2"/>
          <p:cNvSpPr txBox="1"/>
          <p:nvPr/>
        </p:nvSpPr>
        <p:spPr>
          <a:xfrm>
            <a:off x="651825" y="1118075"/>
            <a:ext cx="3596700" cy="419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Open Sans"/>
                <a:ea typeface="Open Sans"/>
                <a:cs typeface="Open Sans"/>
                <a:sym typeface="Open Sans"/>
              </a:rPr>
              <a:t>Treatment: </a:t>
            </a:r>
            <a:endParaRPr sz="1200" b="1">
              <a:latin typeface="Open Sans"/>
              <a:ea typeface="Open Sans"/>
              <a:cs typeface="Open Sans"/>
              <a:sym typeface="Open Sans"/>
            </a:endParaRPr>
          </a:p>
          <a:p>
            <a:pPr marL="285750" lvl="0" indent="-133350" algn="l" rtl="0">
              <a:lnSpc>
                <a:spcPct val="115000"/>
              </a:lnSpc>
              <a:spcBef>
                <a:spcPts val="0"/>
              </a:spcBef>
              <a:spcAft>
                <a:spcPts val="0"/>
              </a:spcAft>
              <a:buSzPts val="1200"/>
              <a:buFont typeface="Open Sans"/>
              <a:buChar char="●"/>
            </a:pPr>
            <a:r>
              <a:rPr lang="en" sz="1200" i="1">
                <a:latin typeface="Open Sans"/>
                <a:ea typeface="Open Sans"/>
                <a:cs typeface="Open Sans"/>
                <a:sym typeface="Open Sans"/>
              </a:rPr>
              <a:t>points</a:t>
            </a:r>
            <a:r>
              <a:rPr lang="en" sz="1200">
                <a:latin typeface="Open Sans"/>
                <a:ea typeface="Open Sans"/>
                <a:cs typeface="Open Sans"/>
                <a:sym typeface="Open Sans"/>
              </a:rPr>
              <a:t>: higher (treat), lower (control)</a:t>
            </a:r>
            <a:endParaRPr sz="1200">
              <a:latin typeface="Open Sans"/>
              <a:ea typeface="Open Sans"/>
              <a:cs typeface="Open Sans"/>
              <a:sym typeface="Open Sans"/>
            </a:endParaRPr>
          </a:p>
          <a:p>
            <a:pPr marL="285750" lvl="0" indent="-133350" algn="l" rtl="0">
              <a:lnSpc>
                <a:spcPct val="115000"/>
              </a:lnSpc>
              <a:spcBef>
                <a:spcPts val="0"/>
              </a:spcBef>
              <a:spcAft>
                <a:spcPts val="0"/>
              </a:spcAft>
              <a:buSzPts val="1200"/>
              <a:buFont typeface="Open Sans"/>
              <a:buChar char="●"/>
            </a:pPr>
            <a:r>
              <a:rPr lang="en" sz="1200" i="1">
                <a:latin typeface="Open Sans"/>
                <a:ea typeface="Open Sans"/>
                <a:cs typeface="Open Sans"/>
                <a:sym typeface="Open Sans"/>
              </a:rPr>
              <a:t>year_of_wine: </a:t>
            </a:r>
            <a:r>
              <a:rPr lang="en" sz="1200">
                <a:latin typeface="Open Sans"/>
                <a:ea typeface="Open Sans"/>
                <a:cs typeface="Open Sans"/>
                <a:sym typeface="Open Sans"/>
              </a:rPr>
              <a:t>later (treat), earlier (control)</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b="1">
                <a:latin typeface="Open Sans"/>
                <a:ea typeface="Open Sans"/>
                <a:cs typeface="Open Sans"/>
                <a:sym typeface="Open Sans"/>
              </a:rPr>
              <a:t>Outcome: </a:t>
            </a:r>
            <a:r>
              <a:rPr lang="en" sz="1200">
                <a:latin typeface="Open Sans"/>
                <a:ea typeface="Open Sans"/>
                <a:cs typeface="Open Sans"/>
                <a:sym typeface="Open Sans"/>
              </a:rPr>
              <a:t>price</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b="1">
                <a:latin typeface="Open Sans"/>
                <a:ea typeface="Open Sans"/>
                <a:cs typeface="Open Sans"/>
                <a:sym typeface="Open Sans"/>
              </a:rPr>
              <a:t>Control features:</a:t>
            </a:r>
            <a:r>
              <a:rPr lang="en" sz="1200">
                <a:latin typeface="Open Sans"/>
                <a:ea typeface="Open Sans"/>
                <a:cs typeface="Open Sans"/>
                <a:sym typeface="Open Sans"/>
              </a:rPr>
              <a:t> all other features (excluding the treatment)</a:t>
            </a:r>
            <a:endParaRPr sz="1200">
              <a:latin typeface="Open Sans"/>
              <a:ea typeface="Open Sans"/>
              <a:cs typeface="Open Sans"/>
              <a:sym typeface="Open Sans"/>
            </a:endParaRPr>
          </a:p>
          <a:p>
            <a:pPr marL="0" lvl="0" indent="0" algn="l" rtl="0">
              <a:lnSpc>
                <a:spcPct val="115000"/>
              </a:lnSpc>
              <a:spcBef>
                <a:spcPts val="0"/>
              </a:spcBef>
              <a:spcAft>
                <a:spcPts val="0"/>
              </a:spcAft>
              <a:buNone/>
            </a:pP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b="1">
                <a:latin typeface="Open Sans"/>
                <a:ea typeface="Open Sans"/>
                <a:cs typeface="Open Sans"/>
                <a:sym typeface="Open Sans"/>
              </a:rPr>
              <a:t>Package: </a:t>
            </a:r>
            <a:r>
              <a:rPr lang="en" sz="1200">
                <a:latin typeface="Open Sans"/>
                <a:ea typeface="Open Sans"/>
                <a:cs typeface="Open Sans"/>
                <a:sym typeface="Open Sans"/>
              </a:rPr>
              <a:t>Causal ML</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b="1">
                <a:latin typeface="Open Sans"/>
                <a:ea typeface="Open Sans"/>
                <a:cs typeface="Open Sans"/>
                <a:sym typeface="Open Sans"/>
              </a:rPr>
              <a:t>Methods: </a:t>
            </a:r>
            <a:endParaRPr sz="1200" b="1">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S-Learner with LGBMRegressor</a:t>
            </a:r>
            <a:endParaRPr sz="1200">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T-Learner with XGBTRegressor</a:t>
            </a:r>
            <a:endParaRPr sz="1200">
              <a:solidFill>
                <a:srgbClr val="212121"/>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200" b="1">
                <a:solidFill>
                  <a:srgbClr val="212121"/>
                </a:solidFill>
                <a:highlight>
                  <a:srgbClr val="FFFFFF"/>
                </a:highlight>
                <a:latin typeface="Open Sans"/>
                <a:ea typeface="Open Sans"/>
                <a:cs typeface="Open Sans"/>
                <a:sym typeface="Open Sans"/>
              </a:rPr>
              <a:t>Calculations:</a:t>
            </a:r>
            <a:endParaRPr sz="1200" b="1">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Average Treatment Effect (ATE)</a:t>
            </a:r>
            <a:endParaRPr sz="1200">
              <a:solidFill>
                <a:srgbClr val="212121"/>
              </a:solidFill>
              <a:highlight>
                <a:srgbClr val="FFFFFF"/>
              </a:highlight>
              <a:latin typeface="Open Sans"/>
              <a:ea typeface="Open Sans"/>
              <a:cs typeface="Open Sans"/>
              <a:sym typeface="Open Sans"/>
            </a:endParaRPr>
          </a:p>
          <a:p>
            <a:pPr marL="514350" lvl="1" indent="-190500" algn="l" rtl="0">
              <a:lnSpc>
                <a:spcPct val="115000"/>
              </a:lnSpc>
              <a:spcBef>
                <a:spcPts val="0"/>
              </a:spcBef>
              <a:spcAft>
                <a:spcPts val="0"/>
              </a:spcAft>
              <a:buClr>
                <a:srgbClr val="212121"/>
              </a:buClr>
              <a:buSzPts val="1200"/>
              <a:buFont typeface="Open Sans"/>
              <a:buChar char="○"/>
            </a:pPr>
            <a:r>
              <a:rPr lang="en" sz="1200" i="1">
                <a:solidFill>
                  <a:srgbClr val="212121"/>
                </a:solidFill>
                <a:highlight>
                  <a:srgbClr val="FFFFFF"/>
                </a:highlight>
                <a:latin typeface="Open Sans"/>
                <a:ea typeface="Open Sans"/>
                <a:cs typeface="Open Sans"/>
                <a:sym typeface="Open Sans"/>
              </a:rPr>
              <a:t>points:</a:t>
            </a:r>
            <a:r>
              <a:rPr lang="en" sz="1200">
                <a:solidFill>
                  <a:srgbClr val="212121"/>
                </a:solidFill>
                <a:highlight>
                  <a:srgbClr val="FFFFFF"/>
                </a:highlight>
                <a:latin typeface="Open Sans"/>
                <a:ea typeface="Open Sans"/>
                <a:cs typeface="Open Sans"/>
                <a:sym typeface="Open Sans"/>
              </a:rPr>
              <a:t> </a:t>
            </a:r>
            <a:r>
              <a:rPr lang="en" sz="1200" b="1">
                <a:solidFill>
                  <a:schemeClr val="accent1"/>
                </a:solidFill>
                <a:highlight>
                  <a:srgbClr val="FFFFFF"/>
                </a:highlight>
                <a:latin typeface="Open Sans"/>
                <a:ea typeface="Open Sans"/>
                <a:cs typeface="Open Sans"/>
                <a:sym typeface="Open Sans"/>
              </a:rPr>
              <a:t>19.01</a:t>
            </a:r>
            <a:r>
              <a:rPr lang="en" sz="1200">
                <a:solidFill>
                  <a:srgbClr val="212121"/>
                </a:solidFill>
                <a:highlight>
                  <a:srgbClr val="FFFFFF"/>
                </a:highlight>
                <a:latin typeface="Open Sans"/>
                <a:ea typeface="Open Sans"/>
                <a:cs typeface="Open Sans"/>
                <a:sym typeface="Open Sans"/>
              </a:rPr>
              <a:t> (T-Learner)</a:t>
            </a:r>
            <a:endParaRPr sz="1200">
              <a:solidFill>
                <a:srgbClr val="212121"/>
              </a:solidFill>
              <a:highlight>
                <a:srgbClr val="FFFFFF"/>
              </a:highlight>
              <a:latin typeface="Open Sans"/>
              <a:ea typeface="Open Sans"/>
              <a:cs typeface="Open Sans"/>
              <a:sym typeface="Open Sans"/>
            </a:endParaRPr>
          </a:p>
          <a:p>
            <a:pPr marL="514350" lvl="1" indent="-190500" algn="l" rtl="0">
              <a:lnSpc>
                <a:spcPct val="115000"/>
              </a:lnSpc>
              <a:spcBef>
                <a:spcPts val="0"/>
              </a:spcBef>
              <a:spcAft>
                <a:spcPts val="0"/>
              </a:spcAft>
              <a:buClr>
                <a:srgbClr val="212121"/>
              </a:buClr>
              <a:buSzPts val="1200"/>
              <a:buFont typeface="Open Sans"/>
              <a:buChar char="○"/>
            </a:pPr>
            <a:r>
              <a:rPr lang="en" sz="1200" i="1">
                <a:solidFill>
                  <a:srgbClr val="212121"/>
                </a:solidFill>
                <a:highlight>
                  <a:srgbClr val="FFFFFF"/>
                </a:highlight>
                <a:latin typeface="Open Sans"/>
                <a:ea typeface="Open Sans"/>
                <a:cs typeface="Open Sans"/>
                <a:sym typeface="Open Sans"/>
              </a:rPr>
              <a:t>year_of_wine</a:t>
            </a:r>
            <a:r>
              <a:rPr lang="en" sz="1200">
                <a:solidFill>
                  <a:srgbClr val="212121"/>
                </a:solidFill>
                <a:highlight>
                  <a:srgbClr val="FFFFFF"/>
                </a:highlight>
                <a:latin typeface="Open Sans"/>
                <a:ea typeface="Open Sans"/>
                <a:cs typeface="Open Sans"/>
                <a:sym typeface="Open Sans"/>
              </a:rPr>
              <a:t>: </a:t>
            </a:r>
            <a:r>
              <a:rPr lang="en" sz="1200" b="1">
                <a:solidFill>
                  <a:schemeClr val="accent1"/>
                </a:solidFill>
                <a:highlight>
                  <a:srgbClr val="FFFFFF"/>
                </a:highlight>
                <a:latin typeface="Open Sans"/>
                <a:ea typeface="Open Sans"/>
                <a:cs typeface="Open Sans"/>
                <a:sym typeface="Open Sans"/>
              </a:rPr>
              <a:t>-4.22</a:t>
            </a:r>
            <a:r>
              <a:rPr lang="en" sz="1200">
                <a:solidFill>
                  <a:srgbClr val="212121"/>
                </a:solidFill>
                <a:highlight>
                  <a:srgbClr val="FFFFFF"/>
                </a:highlight>
                <a:latin typeface="Open Sans"/>
                <a:ea typeface="Open Sans"/>
                <a:cs typeface="Open Sans"/>
                <a:sym typeface="Open Sans"/>
              </a:rPr>
              <a:t> (T-Learner)</a:t>
            </a:r>
            <a:endParaRPr sz="1200">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Individual Treatment Effect (ITE)</a:t>
            </a:r>
            <a:endParaRPr sz="1200">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Feature Importance for predicting ITE</a:t>
            </a:r>
            <a:endParaRPr sz="1200">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SHAP values for control features</a:t>
            </a:r>
            <a:endParaRPr sz="1200">
              <a:solidFill>
                <a:srgbClr val="212121"/>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2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8"/>
          <p:cNvPicPr preferRelativeResize="0"/>
          <p:nvPr/>
        </p:nvPicPr>
        <p:blipFill rotWithShape="1">
          <a:blip r:embed="rId3">
            <a:alphaModFix/>
          </a:blip>
          <a:srcRect t="1008" b="8991"/>
          <a:stretch/>
        </p:blipFill>
        <p:spPr>
          <a:xfrm>
            <a:off x="0" y="0"/>
            <a:ext cx="4572000" cy="5143500"/>
          </a:xfrm>
          <a:prstGeom prst="rect">
            <a:avLst/>
          </a:prstGeom>
          <a:noFill/>
          <a:ln>
            <a:noFill/>
          </a:ln>
        </p:spPr>
      </p:pic>
      <p:sp>
        <p:nvSpPr>
          <p:cNvPr id="325" name="Google Shape;325;p8"/>
          <p:cNvSpPr txBox="1">
            <a:spLocks noGrp="1"/>
          </p:cNvSpPr>
          <p:nvPr>
            <p:ph type="subTitle" idx="4"/>
          </p:nvPr>
        </p:nvSpPr>
        <p:spPr>
          <a:xfrm>
            <a:off x="5212075" y="1766200"/>
            <a:ext cx="13083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TF-IDF Vectorization</a:t>
            </a:r>
            <a:endParaRPr/>
          </a:p>
        </p:txBody>
      </p:sp>
      <p:sp>
        <p:nvSpPr>
          <p:cNvPr id="326" name="Google Shape;326;p8"/>
          <p:cNvSpPr txBox="1">
            <a:spLocks noGrp="1"/>
          </p:cNvSpPr>
          <p:nvPr>
            <p:ph type="subTitle" idx="5"/>
          </p:nvPr>
        </p:nvSpPr>
        <p:spPr>
          <a:xfrm>
            <a:off x="4980525" y="3093800"/>
            <a:ext cx="17001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Recommendation System</a:t>
            </a:r>
            <a:endParaRPr/>
          </a:p>
        </p:txBody>
      </p:sp>
      <p:sp>
        <p:nvSpPr>
          <p:cNvPr id="327" name="Google Shape;327;p8"/>
          <p:cNvSpPr txBox="1">
            <a:spLocks noGrp="1"/>
          </p:cNvSpPr>
          <p:nvPr>
            <p:ph type="subTitle" idx="1"/>
          </p:nvPr>
        </p:nvSpPr>
        <p:spPr>
          <a:xfrm>
            <a:off x="6788100" y="1450758"/>
            <a:ext cx="2355900" cy="91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May improve model performance</a:t>
            </a:r>
            <a:endParaRPr/>
          </a:p>
        </p:txBody>
      </p:sp>
      <p:sp>
        <p:nvSpPr>
          <p:cNvPr id="328" name="Google Shape;328;p8"/>
          <p:cNvSpPr txBox="1">
            <a:spLocks noGrp="1"/>
          </p:cNvSpPr>
          <p:nvPr>
            <p:ph type="subTitle" idx="2"/>
          </p:nvPr>
        </p:nvSpPr>
        <p:spPr>
          <a:xfrm>
            <a:off x="6788100" y="2778350"/>
            <a:ext cx="2355900" cy="91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Take into account users preferences for wine attributes and price range</a:t>
            </a:r>
            <a:endParaRPr/>
          </a:p>
        </p:txBody>
      </p:sp>
      <p:cxnSp>
        <p:nvCxnSpPr>
          <p:cNvPr id="329" name="Google Shape;329;p8"/>
          <p:cNvCxnSpPr/>
          <p:nvPr/>
        </p:nvCxnSpPr>
        <p:spPr>
          <a:xfrm>
            <a:off x="6680738" y="1621608"/>
            <a:ext cx="0" cy="572700"/>
          </a:xfrm>
          <a:prstGeom prst="straightConnector1">
            <a:avLst/>
          </a:prstGeom>
          <a:noFill/>
          <a:ln w="19050" cap="flat" cmpd="sng">
            <a:solidFill>
              <a:schemeClr val="accent1"/>
            </a:solidFill>
            <a:prstDash val="solid"/>
            <a:round/>
            <a:headEnd type="none" w="sm" len="sm"/>
            <a:tailEnd type="none" w="sm" len="sm"/>
          </a:ln>
        </p:spPr>
      </p:cxnSp>
      <p:pic>
        <p:nvPicPr>
          <p:cNvPr id="330" name="Google Shape;330;p8"/>
          <p:cNvPicPr preferRelativeResize="0"/>
          <p:nvPr/>
        </p:nvPicPr>
        <p:blipFill rotWithShape="1">
          <a:blip r:embed="rId4">
            <a:alphaModFix amt="72000"/>
          </a:blip>
          <a:srcRect l="17416" t="30127"/>
          <a:stretch/>
        </p:blipFill>
        <p:spPr>
          <a:xfrm>
            <a:off x="0" y="0"/>
            <a:ext cx="2237326" cy="1225100"/>
          </a:xfrm>
          <a:prstGeom prst="rect">
            <a:avLst/>
          </a:prstGeom>
          <a:noFill/>
          <a:ln>
            <a:noFill/>
          </a:ln>
        </p:spPr>
      </p:pic>
      <p:cxnSp>
        <p:nvCxnSpPr>
          <p:cNvPr id="331" name="Google Shape;331;p8"/>
          <p:cNvCxnSpPr/>
          <p:nvPr/>
        </p:nvCxnSpPr>
        <p:spPr>
          <a:xfrm>
            <a:off x="6680738" y="2949200"/>
            <a:ext cx="0" cy="572700"/>
          </a:xfrm>
          <a:prstGeom prst="straightConnector1">
            <a:avLst/>
          </a:prstGeom>
          <a:noFill/>
          <a:ln w="19050" cap="flat" cmpd="sng">
            <a:solidFill>
              <a:schemeClr val="accent1"/>
            </a:solidFill>
            <a:prstDash val="solid"/>
            <a:round/>
            <a:headEnd type="none" w="sm" len="sm"/>
            <a:tailEnd type="none" w="sm" len="sm"/>
          </a:ln>
        </p:spPr>
      </p:cxnSp>
      <p:sp>
        <p:nvSpPr>
          <p:cNvPr id="332" name="Google Shape;332;p8"/>
          <p:cNvSpPr txBox="1">
            <a:spLocks noGrp="1"/>
          </p:cNvSpPr>
          <p:nvPr>
            <p:ph type="title"/>
          </p:nvPr>
        </p:nvSpPr>
        <p:spPr>
          <a:xfrm>
            <a:off x="2673425" y="1736850"/>
            <a:ext cx="1804500" cy="166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dk1"/>
              </a:buClr>
              <a:buSzPts val="1100"/>
              <a:buFont typeface="Arial"/>
              <a:buNone/>
            </a:pPr>
            <a:r>
              <a:rPr lang="en"/>
              <a:t>Next Steps</a:t>
            </a:r>
            <a:endParaRPr sz="4600"/>
          </a:p>
        </p:txBody>
      </p:sp>
    </p:spTree>
  </p:cSld>
  <p:clrMapOvr>
    <a:masterClrMapping/>
  </p:clrMapOvr>
</p:sld>
</file>

<file path=ppt/theme/theme1.xml><?xml version="1.0" encoding="utf-8"?>
<a:theme xmlns:a="http://schemas.openxmlformats.org/drawingml/2006/main" name="Vineyard Company Profile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2067</Words>
  <Application>Microsoft Office PowerPoint</Application>
  <PresentationFormat>On-screen Show (16:9)</PresentationFormat>
  <Paragraphs>236</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Open Sans Light</vt:lpstr>
      <vt:lpstr>Oswald</vt:lpstr>
      <vt:lpstr>Oswald Medium</vt:lpstr>
      <vt:lpstr>Anaheim</vt:lpstr>
      <vt:lpstr>Arial</vt:lpstr>
      <vt:lpstr>Open Sans</vt:lpstr>
      <vt:lpstr>Roboto Condensed Light</vt:lpstr>
      <vt:lpstr>Krub</vt:lpstr>
      <vt:lpstr>Vineyard Company Profile by Slidesgo</vt:lpstr>
      <vt:lpstr>On Cloud Wine</vt:lpstr>
      <vt:lpstr>01.</vt:lpstr>
      <vt:lpstr>PowerPoint Presentation</vt:lpstr>
      <vt:lpstr>Use Cases &amp; Stakeholders</vt:lpstr>
      <vt:lpstr>Data Exploration</vt:lpstr>
      <vt:lpstr>Data Pre-Processing</vt:lpstr>
      <vt:lpstr>Modeling Exploration</vt:lpstr>
      <vt:lpstr>Causal Inference</vt:lpstr>
      <vt:lpstr>Next Steps</vt:lpstr>
      <vt:lpstr>Thank you</vt:lpstr>
      <vt:lpstr>Appendix</vt:lpstr>
      <vt:lpstr>Key Wine Attributes</vt:lpstr>
      <vt:lpstr>Team Information and Github IDs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Cloud Wine</dc:title>
  <cp:lastModifiedBy>Zack Tan</cp:lastModifiedBy>
  <cp:revision>2</cp:revision>
  <dcterms:modified xsi:type="dcterms:W3CDTF">2022-02-18T18:26:00Z</dcterms:modified>
</cp:coreProperties>
</file>